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6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diagrams/data5.xml" ContentType="application/vnd.openxmlformats-officedocument.drawingml.diagramData+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7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drawing6.xml" ContentType="application/vnd.ms-office.drawingml.diagramDrawing+xml"/>
  <Override PartName="/ppt/diagrams/quickStyle3.xml" ContentType="application/vnd.openxmlformats-officedocument.drawingml.diagramStyle+xml"/>
  <Override PartName="/ppt/diagrams/drawing7.xml" ContentType="application/vnd.ms-office.drawingml.diagramDrawing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layout4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colors7.xml" ContentType="application/vnd.openxmlformats-officedocument.drawingml.diagramColors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3.xml" ContentType="application/vnd.ms-office.drawingml.diagramDrawing+xml"/>
  <Override PartName="/ppt/diagrams/quickStyle1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colors3.xml" ContentType="application/vnd.openxmlformats-officedocument.drawingml.diagramColors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164EFC-53CA-4B6E-918A-8C5ADD4982CA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B8F1FC-8382-4EF3-A094-F74FF3EFE287}">
      <dgm:prSet/>
      <dgm:spPr/>
      <dgm:t>
        <a:bodyPr/>
        <a:lstStyle/>
        <a:p>
          <a:r>
            <a:rPr lang="cs-CZ"/>
            <a:t>Obor, zabývající </a:t>
          </a:r>
          <a:r>
            <a:rPr lang="cs-CZ" b="1"/>
            <a:t>se bezpečností informací</a:t>
          </a:r>
          <a:endParaRPr lang="en-US"/>
        </a:p>
      </dgm:t>
    </dgm:pt>
    <dgm:pt modelId="{17235960-A673-49BC-AAB2-786A3FC64DE9}" type="parTrans" cxnId="{75989818-F070-476B-B1DA-B5DB57F9FFE6}">
      <dgm:prSet/>
      <dgm:spPr/>
      <dgm:t>
        <a:bodyPr/>
        <a:lstStyle/>
        <a:p>
          <a:endParaRPr lang="en-US"/>
        </a:p>
      </dgm:t>
    </dgm:pt>
    <dgm:pt modelId="{4643EC3B-8D04-4272-A137-0DC8D6FB5D85}" type="sibTrans" cxnId="{75989818-F070-476B-B1DA-B5DB57F9FFE6}">
      <dgm:prSet/>
      <dgm:spPr/>
      <dgm:t>
        <a:bodyPr/>
        <a:lstStyle/>
        <a:p>
          <a:endParaRPr lang="en-US"/>
        </a:p>
      </dgm:t>
    </dgm:pt>
    <dgm:pt modelId="{9804C0FA-A5E2-41E6-9555-1F81589F3D9D}">
      <dgm:prSet/>
      <dgm:spPr/>
      <dgm:t>
        <a:bodyPr/>
        <a:lstStyle/>
        <a:p>
          <a:r>
            <a:rPr lang="cs-CZ"/>
            <a:t>Šifruje a dešifruje zprávy</a:t>
          </a:r>
          <a:endParaRPr lang="en-US"/>
        </a:p>
      </dgm:t>
    </dgm:pt>
    <dgm:pt modelId="{ACE7CEFA-8D90-4D76-B4A5-282112884313}" type="parTrans" cxnId="{C85D4177-4A53-4590-A4A2-8B62927F8490}">
      <dgm:prSet/>
      <dgm:spPr/>
      <dgm:t>
        <a:bodyPr/>
        <a:lstStyle/>
        <a:p>
          <a:endParaRPr lang="en-US"/>
        </a:p>
      </dgm:t>
    </dgm:pt>
    <dgm:pt modelId="{B3EF2579-01B4-479B-AFEC-2962897E5123}" type="sibTrans" cxnId="{C85D4177-4A53-4590-A4A2-8B62927F8490}">
      <dgm:prSet/>
      <dgm:spPr/>
      <dgm:t>
        <a:bodyPr/>
        <a:lstStyle/>
        <a:p>
          <a:endParaRPr lang="en-US"/>
        </a:p>
      </dgm:t>
    </dgm:pt>
    <dgm:pt modelId="{A8FA9EF7-BB26-4342-BB20-D0261928C1EC}">
      <dgm:prSet/>
      <dgm:spPr/>
      <dgm:t>
        <a:bodyPr/>
        <a:lstStyle/>
        <a:p>
          <a:r>
            <a:rPr lang="cs-CZ"/>
            <a:t>Používá se například v protokolech TSL/SSL</a:t>
          </a:r>
          <a:endParaRPr lang="en-US"/>
        </a:p>
      </dgm:t>
    </dgm:pt>
    <dgm:pt modelId="{66CBACDF-24DA-4465-95B2-207BA6930AF0}" type="parTrans" cxnId="{A855651B-386F-4028-B68C-BBFC2C815FC8}">
      <dgm:prSet/>
      <dgm:spPr/>
      <dgm:t>
        <a:bodyPr/>
        <a:lstStyle/>
        <a:p>
          <a:endParaRPr lang="en-US"/>
        </a:p>
      </dgm:t>
    </dgm:pt>
    <dgm:pt modelId="{2983CF7D-09DC-4AB8-AEE1-FC5EE9357796}" type="sibTrans" cxnId="{A855651B-386F-4028-B68C-BBFC2C815FC8}">
      <dgm:prSet/>
      <dgm:spPr/>
      <dgm:t>
        <a:bodyPr/>
        <a:lstStyle/>
        <a:p>
          <a:endParaRPr lang="en-US"/>
        </a:p>
      </dgm:t>
    </dgm:pt>
    <dgm:pt modelId="{2D48CB70-88B0-4161-B867-568EEC024A78}">
      <dgm:prSet/>
      <dgm:spPr/>
      <dgm:t>
        <a:bodyPr/>
        <a:lstStyle/>
        <a:p>
          <a:r>
            <a:rPr lang="cs-CZ"/>
            <a:t>Převádí data na unikátní řetězce pevné délky tzv. Hash</a:t>
          </a:r>
          <a:endParaRPr lang="en-US"/>
        </a:p>
      </dgm:t>
    </dgm:pt>
    <dgm:pt modelId="{70B15EAD-0C1F-4BBA-A02E-F24CA9DD3705}" type="parTrans" cxnId="{91C3D19E-A0C4-4096-89BD-F3C4B6EED70D}">
      <dgm:prSet/>
      <dgm:spPr/>
      <dgm:t>
        <a:bodyPr/>
        <a:lstStyle/>
        <a:p>
          <a:endParaRPr lang="en-US"/>
        </a:p>
      </dgm:t>
    </dgm:pt>
    <dgm:pt modelId="{E09ACEDE-7202-4112-8C72-50EC6902DEA4}" type="sibTrans" cxnId="{91C3D19E-A0C4-4096-89BD-F3C4B6EED70D}">
      <dgm:prSet/>
      <dgm:spPr/>
      <dgm:t>
        <a:bodyPr/>
        <a:lstStyle/>
        <a:p>
          <a:endParaRPr lang="en-US"/>
        </a:p>
      </dgm:t>
    </dgm:pt>
    <dgm:pt modelId="{39115D98-1D48-4399-A257-A70CB43F432A}" type="pres">
      <dgm:prSet presAssocID="{B7164EFC-53CA-4B6E-918A-8C5ADD4982CA}" presName="linear" presStyleCnt="0">
        <dgm:presLayoutVars>
          <dgm:animLvl val="lvl"/>
          <dgm:resizeHandles val="exact"/>
        </dgm:presLayoutVars>
      </dgm:prSet>
      <dgm:spPr/>
    </dgm:pt>
    <dgm:pt modelId="{506733E2-580A-4775-8064-FE61D8E616D4}" type="pres">
      <dgm:prSet presAssocID="{2BB8F1FC-8382-4EF3-A094-F74FF3EFE28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D634DFB-690A-4BA9-B75C-D78662F80185}" type="pres">
      <dgm:prSet presAssocID="{4643EC3B-8D04-4272-A137-0DC8D6FB5D85}" presName="spacer" presStyleCnt="0"/>
      <dgm:spPr/>
    </dgm:pt>
    <dgm:pt modelId="{AA1731CF-E7AE-470F-8D16-AF6D162AB53C}" type="pres">
      <dgm:prSet presAssocID="{9804C0FA-A5E2-41E6-9555-1F81589F3D9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BF19A4D-4A55-40A9-BD27-7ECA0D3C5AC7}" type="pres">
      <dgm:prSet presAssocID="{B3EF2579-01B4-479B-AFEC-2962897E5123}" presName="spacer" presStyleCnt="0"/>
      <dgm:spPr/>
    </dgm:pt>
    <dgm:pt modelId="{E3CA1545-8E8C-49B8-9DC6-EF321F27A901}" type="pres">
      <dgm:prSet presAssocID="{A8FA9EF7-BB26-4342-BB20-D0261928C1E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F629CAB-B312-4452-9C0D-B15D3C902792}" type="pres">
      <dgm:prSet presAssocID="{2983CF7D-09DC-4AB8-AEE1-FC5EE9357796}" presName="spacer" presStyleCnt="0"/>
      <dgm:spPr/>
    </dgm:pt>
    <dgm:pt modelId="{B630ADCE-2E28-4B0A-9845-6E2BA137B27C}" type="pres">
      <dgm:prSet presAssocID="{2D48CB70-88B0-4161-B867-568EEC024A7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B22280F-99D7-4D16-B99D-E0E16D4922D9}" type="presOf" srcId="{2BB8F1FC-8382-4EF3-A094-F74FF3EFE287}" destId="{506733E2-580A-4775-8064-FE61D8E616D4}" srcOrd="0" destOrd="0" presId="urn:microsoft.com/office/officeart/2005/8/layout/vList2"/>
    <dgm:cxn modelId="{75989818-F070-476B-B1DA-B5DB57F9FFE6}" srcId="{B7164EFC-53CA-4B6E-918A-8C5ADD4982CA}" destId="{2BB8F1FC-8382-4EF3-A094-F74FF3EFE287}" srcOrd="0" destOrd="0" parTransId="{17235960-A673-49BC-AAB2-786A3FC64DE9}" sibTransId="{4643EC3B-8D04-4272-A137-0DC8D6FB5D85}"/>
    <dgm:cxn modelId="{A855651B-386F-4028-B68C-BBFC2C815FC8}" srcId="{B7164EFC-53CA-4B6E-918A-8C5ADD4982CA}" destId="{A8FA9EF7-BB26-4342-BB20-D0261928C1EC}" srcOrd="2" destOrd="0" parTransId="{66CBACDF-24DA-4465-95B2-207BA6930AF0}" sibTransId="{2983CF7D-09DC-4AB8-AEE1-FC5EE9357796}"/>
    <dgm:cxn modelId="{0DBA795D-350D-4BFB-9B5F-E57B40884A01}" type="presOf" srcId="{B7164EFC-53CA-4B6E-918A-8C5ADD4982CA}" destId="{39115D98-1D48-4399-A257-A70CB43F432A}" srcOrd="0" destOrd="0" presId="urn:microsoft.com/office/officeart/2005/8/layout/vList2"/>
    <dgm:cxn modelId="{761EC56D-0B03-41D4-85E6-D21E4EE51F31}" type="presOf" srcId="{9804C0FA-A5E2-41E6-9555-1F81589F3D9D}" destId="{AA1731CF-E7AE-470F-8D16-AF6D162AB53C}" srcOrd="0" destOrd="0" presId="urn:microsoft.com/office/officeart/2005/8/layout/vList2"/>
    <dgm:cxn modelId="{6E48D26F-AECB-4C41-BA13-5EEE3E760035}" type="presOf" srcId="{2D48CB70-88B0-4161-B867-568EEC024A78}" destId="{B630ADCE-2E28-4B0A-9845-6E2BA137B27C}" srcOrd="0" destOrd="0" presId="urn:microsoft.com/office/officeart/2005/8/layout/vList2"/>
    <dgm:cxn modelId="{C85D4177-4A53-4590-A4A2-8B62927F8490}" srcId="{B7164EFC-53CA-4B6E-918A-8C5ADD4982CA}" destId="{9804C0FA-A5E2-41E6-9555-1F81589F3D9D}" srcOrd="1" destOrd="0" parTransId="{ACE7CEFA-8D90-4D76-B4A5-282112884313}" sibTransId="{B3EF2579-01B4-479B-AFEC-2962897E5123}"/>
    <dgm:cxn modelId="{4075EE94-2560-41C6-94ED-3282175C42A9}" type="presOf" srcId="{A8FA9EF7-BB26-4342-BB20-D0261928C1EC}" destId="{E3CA1545-8E8C-49B8-9DC6-EF321F27A901}" srcOrd="0" destOrd="0" presId="urn:microsoft.com/office/officeart/2005/8/layout/vList2"/>
    <dgm:cxn modelId="{91C3D19E-A0C4-4096-89BD-F3C4B6EED70D}" srcId="{B7164EFC-53CA-4B6E-918A-8C5ADD4982CA}" destId="{2D48CB70-88B0-4161-B867-568EEC024A78}" srcOrd="3" destOrd="0" parTransId="{70B15EAD-0C1F-4BBA-A02E-F24CA9DD3705}" sibTransId="{E09ACEDE-7202-4112-8C72-50EC6902DEA4}"/>
    <dgm:cxn modelId="{2A0C28FF-7550-48B7-BDF5-0CA2B6B43C15}" type="presParOf" srcId="{39115D98-1D48-4399-A257-A70CB43F432A}" destId="{506733E2-580A-4775-8064-FE61D8E616D4}" srcOrd="0" destOrd="0" presId="urn:microsoft.com/office/officeart/2005/8/layout/vList2"/>
    <dgm:cxn modelId="{804159D1-3003-4E81-9658-1C96985322A2}" type="presParOf" srcId="{39115D98-1D48-4399-A257-A70CB43F432A}" destId="{3D634DFB-690A-4BA9-B75C-D78662F80185}" srcOrd="1" destOrd="0" presId="urn:microsoft.com/office/officeart/2005/8/layout/vList2"/>
    <dgm:cxn modelId="{9C8DBB1A-F1C7-443F-A2E9-9689EB882B04}" type="presParOf" srcId="{39115D98-1D48-4399-A257-A70CB43F432A}" destId="{AA1731CF-E7AE-470F-8D16-AF6D162AB53C}" srcOrd="2" destOrd="0" presId="urn:microsoft.com/office/officeart/2005/8/layout/vList2"/>
    <dgm:cxn modelId="{0F8FAF5C-A1D1-4585-B94C-87280D058862}" type="presParOf" srcId="{39115D98-1D48-4399-A257-A70CB43F432A}" destId="{2BF19A4D-4A55-40A9-BD27-7ECA0D3C5AC7}" srcOrd="3" destOrd="0" presId="urn:microsoft.com/office/officeart/2005/8/layout/vList2"/>
    <dgm:cxn modelId="{A4FEEBA9-3E09-4826-A727-2462ADA827DB}" type="presParOf" srcId="{39115D98-1D48-4399-A257-A70CB43F432A}" destId="{E3CA1545-8E8C-49B8-9DC6-EF321F27A901}" srcOrd="4" destOrd="0" presId="urn:microsoft.com/office/officeart/2005/8/layout/vList2"/>
    <dgm:cxn modelId="{EADDBDAA-07BF-4388-ADB8-238D5872CE71}" type="presParOf" srcId="{39115D98-1D48-4399-A257-A70CB43F432A}" destId="{8F629CAB-B312-4452-9C0D-B15D3C902792}" srcOrd="5" destOrd="0" presId="urn:microsoft.com/office/officeart/2005/8/layout/vList2"/>
    <dgm:cxn modelId="{4A3494F2-753F-4945-80FC-7FCD342684E7}" type="presParOf" srcId="{39115D98-1D48-4399-A257-A70CB43F432A}" destId="{B630ADCE-2E28-4B0A-9845-6E2BA137B27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61EAA7-05B8-42E0-9D4B-D10B74DCE536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455D2C1-F261-4B68-982A-F6C1FAC3A3E6}">
      <dgm:prSet/>
      <dgm:spPr/>
      <dgm:t>
        <a:bodyPr/>
        <a:lstStyle/>
        <a:p>
          <a:r>
            <a:rPr lang="pl-PL"/>
            <a:t>Obor, který se zabývá </a:t>
          </a:r>
          <a:r>
            <a:rPr lang="pl-PL" b="1"/>
            <a:t>prolomením šifrovacích systémů</a:t>
          </a:r>
          <a:endParaRPr lang="en-US"/>
        </a:p>
      </dgm:t>
    </dgm:pt>
    <dgm:pt modelId="{169A064C-3851-46BA-9189-40EDE5243583}" type="parTrans" cxnId="{32AAFDFB-D846-4F2E-A593-99853B8F315B}">
      <dgm:prSet/>
      <dgm:spPr/>
      <dgm:t>
        <a:bodyPr/>
        <a:lstStyle/>
        <a:p>
          <a:endParaRPr lang="en-US"/>
        </a:p>
      </dgm:t>
    </dgm:pt>
    <dgm:pt modelId="{8E57330C-D6A7-40E2-A212-E25950EB973F}" type="sibTrans" cxnId="{32AAFDFB-D846-4F2E-A593-99853B8F315B}">
      <dgm:prSet/>
      <dgm:spPr/>
      <dgm:t>
        <a:bodyPr/>
        <a:lstStyle/>
        <a:p>
          <a:endParaRPr lang="en-US"/>
        </a:p>
      </dgm:t>
    </dgm:pt>
    <dgm:pt modelId="{DADD1130-514B-44E7-B9D6-3DED3974EE65}">
      <dgm:prSet/>
      <dgm:spPr/>
      <dgm:t>
        <a:bodyPr/>
        <a:lstStyle/>
        <a:p>
          <a:r>
            <a:rPr lang="pl-PL" b="1"/>
            <a:t>„Opak kryptografie” </a:t>
          </a:r>
          <a:r>
            <a:rPr lang="pl-PL"/>
            <a:t>– nechce informace šifrovat, ale dešifrovat</a:t>
          </a:r>
          <a:endParaRPr lang="en-US"/>
        </a:p>
      </dgm:t>
    </dgm:pt>
    <dgm:pt modelId="{2AB0697A-55B8-47C9-A465-C88AD9C7B7BE}" type="parTrans" cxnId="{07470D43-BFBB-4321-9214-6A54CF3AC374}">
      <dgm:prSet/>
      <dgm:spPr/>
      <dgm:t>
        <a:bodyPr/>
        <a:lstStyle/>
        <a:p>
          <a:endParaRPr lang="en-US"/>
        </a:p>
      </dgm:t>
    </dgm:pt>
    <dgm:pt modelId="{EBB66DEA-D1C0-411F-9B38-F46B427F1F43}" type="sibTrans" cxnId="{07470D43-BFBB-4321-9214-6A54CF3AC374}">
      <dgm:prSet/>
      <dgm:spPr/>
      <dgm:t>
        <a:bodyPr/>
        <a:lstStyle/>
        <a:p>
          <a:endParaRPr lang="en-US"/>
        </a:p>
      </dgm:t>
    </dgm:pt>
    <dgm:pt modelId="{F85AB4DA-4032-4ECA-BD91-205730359F58}">
      <dgm:prSet/>
      <dgm:spPr/>
      <dgm:t>
        <a:bodyPr/>
        <a:lstStyle/>
        <a:p>
          <a:r>
            <a:rPr lang="pl-PL"/>
            <a:t>Hledá slabiny v kryptografických metodách</a:t>
          </a:r>
          <a:endParaRPr lang="en-US"/>
        </a:p>
      </dgm:t>
    </dgm:pt>
    <dgm:pt modelId="{0F78B762-6AD2-4D6E-B4AC-5CD23CB267CA}" type="parTrans" cxnId="{30ACABDE-79E4-43FC-B14E-4BBA211029F6}">
      <dgm:prSet/>
      <dgm:spPr/>
      <dgm:t>
        <a:bodyPr/>
        <a:lstStyle/>
        <a:p>
          <a:endParaRPr lang="en-US"/>
        </a:p>
      </dgm:t>
    </dgm:pt>
    <dgm:pt modelId="{4A287408-538B-46F1-82F4-4E9E7779D3DF}" type="sibTrans" cxnId="{30ACABDE-79E4-43FC-B14E-4BBA211029F6}">
      <dgm:prSet/>
      <dgm:spPr/>
      <dgm:t>
        <a:bodyPr/>
        <a:lstStyle/>
        <a:p>
          <a:endParaRPr lang="en-US"/>
        </a:p>
      </dgm:t>
    </dgm:pt>
    <dgm:pt modelId="{57213693-54AB-46E1-96E8-2D446DBE4CD3}">
      <dgm:prSet/>
      <dgm:spPr/>
      <dgm:t>
        <a:bodyPr/>
        <a:lstStyle/>
        <a:p>
          <a:r>
            <a:rPr lang="pl-PL"/>
            <a:t>Používá se při testování bezpečnostních systémů, ale i při útocích</a:t>
          </a:r>
          <a:endParaRPr lang="en-US"/>
        </a:p>
      </dgm:t>
    </dgm:pt>
    <dgm:pt modelId="{BFB1E3B0-6CEF-4B4C-9CBB-D98968675D15}" type="parTrans" cxnId="{A7B095A2-8AC0-4024-8384-14BB33950FD1}">
      <dgm:prSet/>
      <dgm:spPr/>
      <dgm:t>
        <a:bodyPr/>
        <a:lstStyle/>
        <a:p>
          <a:endParaRPr lang="en-US"/>
        </a:p>
      </dgm:t>
    </dgm:pt>
    <dgm:pt modelId="{E29DF55F-57D7-4357-A869-4B57ACE746A1}" type="sibTrans" cxnId="{A7B095A2-8AC0-4024-8384-14BB33950FD1}">
      <dgm:prSet/>
      <dgm:spPr/>
      <dgm:t>
        <a:bodyPr/>
        <a:lstStyle/>
        <a:p>
          <a:endParaRPr lang="en-US"/>
        </a:p>
      </dgm:t>
    </dgm:pt>
    <dgm:pt modelId="{FC547617-04FF-4EF4-8AEF-FAC65EEE9BEA}" type="pres">
      <dgm:prSet presAssocID="{D961EAA7-05B8-42E0-9D4B-D10B74DCE536}" presName="linear" presStyleCnt="0">
        <dgm:presLayoutVars>
          <dgm:animLvl val="lvl"/>
          <dgm:resizeHandles val="exact"/>
        </dgm:presLayoutVars>
      </dgm:prSet>
      <dgm:spPr/>
    </dgm:pt>
    <dgm:pt modelId="{A91B03F1-89DE-4E07-859C-03F9127A6BCD}" type="pres">
      <dgm:prSet presAssocID="{8455D2C1-F261-4B68-982A-F6C1FAC3A3E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8814031-68C1-4A2B-8CC9-49D25D583F11}" type="pres">
      <dgm:prSet presAssocID="{8E57330C-D6A7-40E2-A212-E25950EB973F}" presName="spacer" presStyleCnt="0"/>
      <dgm:spPr/>
    </dgm:pt>
    <dgm:pt modelId="{A451A96F-71B4-476B-8F4A-C46F93A38EB4}" type="pres">
      <dgm:prSet presAssocID="{DADD1130-514B-44E7-B9D6-3DED3974EE6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A3B22AB-5558-4510-8A50-058C7FBEE81B}" type="pres">
      <dgm:prSet presAssocID="{EBB66DEA-D1C0-411F-9B38-F46B427F1F43}" presName="spacer" presStyleCnt="0"/>
      <dgm:spPr/>
    </dgm:pt>
    <dgm:pt modelId="{06F9CB2E-196D-4BF7-9182-F5AAC2556CE4}" type="pres">
      <dgm:prSet presAssocID="{F85AB4DA-4032-4ECA-BD91-205730359F5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411B1F6-D9F1-4AFA-936B-5A30A4E0672B}" type="pres">
      <dgm:prSet presAssocID="{4A287408-538B-46F1-82F4-4E9E7779D3DF}" presName="spacer" presStyleCnt="0"/>
      <dgm:spPr/>
    </dgm:pt>
    <dgm:pt modelId="{F2BF5123-C2D2-4327-BA09-87066875C963}" type="pres">
      <dgm:prSet presAssocID="{57213693-54AB-46E1-96E8-2D446DBE4CD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53B161E-AAD3-44C7-85EF-8DD537CADCD8}" type="presOf" srcId="{D961EAA7-05B8-42E0-9D4B-D10B74DCE536}" destId="{FC547617-04FF-4EF4-8AEF-FAC65EEE9BEA}" srcOrd="0" destOrd="0" presId="urn:microsoft.com/office/officeart/2005/8/layout/vList2"/>
    <dgm:cxn modelId="{7EF6CA5C-AE9B-4E94-8BF7-82A2FE01278E}" type="presOf" srcId="{DADD1130-514B-44E7-B9D6-3DED3974EE65}" destId="{A451A96F-71B4-476B-8F4A-C46F93A38EB4}" srcOrd="0" destOrd="0" presId="urn:microsoft.com/office/officeart/2005/8/layout/vList2"/>
    <dgm:cxn modelId="{07470D43-BFBB-4321-9214-6A54CF3AC374}" srcId="{D961EAA7-05B8-42E0-9D4B-D10B74DCE536}" destId="{DADD1130-514B-44E7-B9D6-3DED3974EE65}" srcOrd="1" destOrd="0" parTransId="{2AB0697A-55B8-47C9-A465-C88AD9C7B7BE}" sibTransId="{EBB66DEA-D1C0-411F-9B38-F46B427F1F43}"/>
    <dgm:cxn modelId="{39835B92-79AF-4C92-9146-FC4886EF56A3}" type="presOf" srcId="{57213693-54AB-46E1-96E8-2D446DBE4CD3}" destId="{F2BF5123-C2D2-4327-BA09-87066875C963}" srcOrd="0" destOrd="0" presId="urn:microsoft.com/office/officeart/2005/8/layout/vList2"/>
    <dgm:cxn modelId="{1515BC9E-5B3B-4C8B-8A52-4065E252749C}" type="presOf" srcId="{8455D2C1-F261-4B68-982A-F6C1FAC3A3E6}" destId="{A91B03F1-89DE-4E07-859C-03F9127A6BCD}" srcOrd="0" destOrd="0" presId="urn:microsoft.com/office/officeart/2005/8/layout/vList2"/>
    <dgm:cxn modelId="{A7B095A2-8AC0-4024-8384-14BB33950FD1}" srcId="{D961EAA7-05B8-42E0-9D4B-D10B74DCE536}" destId="{57213693-54AB-46E1-96E8-2D446DBE4CD3}" srcOrd="3" destOrd="0" parTransId="{BFB1E3B0-6CEF-4B4C-9CBB-D98968675D15}" sibTransId="{E29DF55F-57D7-4357-A869-4B57ACE746A1}"/>
    <dgm:cxn modelId="{0235F1C9-A0DD-4691-A920-2FC67959DDF5}" type="presOf" srcId="{F85AB4DA-4032-4ECA-BD91-205730359F58}" destId="{06F9CB2E-196D-4BF7-9182-F5AAC2556CE4}" srcOrd="0" destOrd="0" presId="urn:microsoft.com/office/officeart/2005/8/layout/vList2"/>
    <dgm:cxn modelId="{30ACABDE-79E4-43FC-B14E-4BBA211029F6}" srcId="{D961EAA7-05B8-42E0-9D4B-D10B74DCE536}" destId="{F85AB4DA-4032-4ECA-BD91-205730359F58}" srcOrd="2" destOrd="0" parTransId="{0F78B762-6AD2-4D6E-B4AC-5CD23CB267CA}" sibTransId="{4A287408-538B-46F1-82F4-4E9E7779D3DF}"/>
    <dgm:cxn modelId="{32AAFDFB-D846-4F2E-A593-99853B8F315B}" srcId="{D961EAA7-05B8-42E0-9D4B-D10B74DCE536}" destId="{8455D2C1-F261-4B68-982A-F6C1FAC3A3E6}" srcOrd="0" destOrd="0" parTransId="{169A064C-3851-46BA-9189-40EDE5243583}" sibTransId="{8E57330C-D6A7-40E2-A212-E25950EB973F}"/>
    <dgm:cxn modelId="{A742AB7B-47F0-42C7-8016-A556BEBB3DA1}" type="presParOf" srcId="{FC547617-04FF-4EF4-8AEF-FAC65EEE9BEA}" destId="{A91B03F1-89DE-4E07-859C-03F9127A6BCD}" srcOrd="0" destOrd="0" presId="urn:microsoft.com/office/officeart/2005/8/layout/vList2"/>
    <dgm:cxn modelId="{C321B3CB-EF40-4081-BDB8-92CB1E7BF13B}" type="presParOf" srcId="{FC547617-04FF-4EF4-8AEF-FAC65EEE9BEA}" destId="{E8814031-68C1-4A2B-8CC9-49D25D583F11}" srcOrd="1" destOrd="0" presId="urn:microsoft.com/office/officeart/2005/8/layout/vList2"/>
    <dgm:cxn modelId="{8CA98B90-7F56-4EF5-AAA7-6D6190A32A87}" type="presParOf" srcId="{FC547617-04FF-4EF4-8AEF-FAC65EEE9BEA}" destId="{A451A96F-71B4-476B-8F4A-C46F93A38EB4}" srcOrd="2" destOrd="0" presId="urn:microsoft.com/office/officeart/2005/8/layout/vList2"/>
    <dgm:cxn modelId="{641CEAFB-0D7E-40A3-B5A3-D205C5F6F01D}" type="presParOf" srcId="{FC547617-04FF-4EF4-8AEF-FAC65EEE9BEA}" destId="{6A3B22AB-5558-4510-8A50-058C7FBEE81B}" srcOrd="3" destOrd="0" presId="urn:microsoft.com/office/officeart/2005/8/layout/vList2"/>
    <dgm:cxn modelId="{1714F3B3-304A-47A1-A925-67549DB0491A}" type="presParOf" srcId="{FC547617-04FF-4EF4-8AEF-FAC65EEE9BEA}" destId="{06F9CB2E-196D-4BF7-9182-F5AAC2556CE4}" srcOrd="4" destOrd="0" presId="urn:microsoft.com/office/officeart/2005/8/layout/vList2"/>
    <dgm:cxn modelId="{79104E51-4469-4938-9AAB-DAC0F07FE201}" type="presParOf" srcId="{FC547617-04FF-4EF4-8AEF-FAC65EEE9BEA}" destId="{2411B1F6-D9F1-4AFA-936B-5A30A4E0672B}" srcOrd="5" destOrd="0" presId="urn:microsoft.com/office/officeart/2005/8/layout/vList2"/>
    <dgm:cxn modelId="{9B5E7201-14F6-4A58-B6E5-292C2E524044}" type="presParOf" srcId="{FC547617-04FF-4EF4-8AEF-FAC65EEE9BEA}" destId="{F2BF5123-C2D2-4327-BA09-87066875C96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4A704E-2B31-4ED7-A5CE-AF06A26D3258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BFA7DBD-CEBD-4E07-A8EC-4E7C76F8FE5F}">
      <dgm:prSet/>
      <dgm:spPr/>
      <dgm:t>
        <a:bodyPr/>
        <a:lstStyle/>
        <a:p>
          <a:r>
            <a:rPr lang="pl-PL"/>
            <a:t>Podobor kryptografie</a:t>
          </a:r>
          <a:endParaRPr lang="en-US"/>
        </a:p>
      </dgm:t>
    </dgm:pt>
    <dgm:pt modelId="{7AC5B21A-BA3F-410E-AA00-07903E3CF160}" type="parTrans" cxnId="{44DA7B32-1E44-4E13-8FC3-649BD03588AB}">
      <dgm:prSet/>
      <dgm:spPr/>
      <dgm:t>
        <a:bodyPr/>
        <a:lstStyle/>
        <a:p>
          <a:endParaRPr lang="en-US"/>
        </a:p>
      </dgm:t>
    </dgm:pt>
    <dgm:pt modelId="{2DA7B0F0-573A-4FDD-A554-CFFA0F2DBD97}" type="sibTrans" cxnId="{44DA7B32-1E44-4E13-8FC3-649BD03588AB}">
      <dgm:prSet/>
      <dgm:spPr/>
      <dgm:t>
        <a:bodyPr/>
        <a:lstStyle/>
        <a:p>
          <a:endParaRPr lang="en-US"/>
        </a:p>
      </dgm:t>
    </dgm:pt>
    <dgm:pt modelId="{01EA5BD3-490A-46B4-BF64-7A304618A149}">
      <dgm:prSet/>
      <dgm:spPr/>
      <dgm:t>
        <a:bodyPr/>
        <a:lstStyle/>
        <a:p>
          <a:r>
            <a:rPr lang="pl-PL"/>
            <a:t>Zabývá se utajením komunikace</a:t>
          </a:r>
          <a:endParaRPr lang="en-US"/>
        </a:p>
      </dgm:t>
    </dgm:pt>
    <dgm:pt modelId="{2A6D26A9-871F-4FB8-8813-E6E52533A011}" type="parTrans" cxnId="{11D95779-DF41-4238-B995-1F593700CED0}">
      <dgm:prSet/>
      <dgm:spPr/>
      <dgm:t>
        <a:bodyPr/>
        <a:lstStyle/>
        <a:p>
          <a:endParaRPr lang="en-US"/>
        </a:p>
      </dgm:t>
    </dgm:pt>
    <dgm:pt modelId="{B907287A-4924-427F-84DE-3004371FF396}" type="sibTrans" cxnId="{11D95779-DF41-4238-B995-1F593700CED0}">
      <dgm:prSet/>
      <dgm:spPr/>
      <dgm:t>
        <a:bodyPr/>
        <a:lstStyle/>
        <a:p>
          <a:endParaRPr lang="en-US"/>
        </a:p>
      </dgm:t>
    </dgm:pt>
    <dgm:pt modelId="{CFF5DCEF-0A3F-427E-9029-EDBF6574C898}">
      <dgm:prSet/>
      <dgm:spPr/>
      <dgm:t>
        <a:bodyPr/>
        <a:lstStyle/>
        <a:p>
          <a:r>
            <a:rPr lang="pl-PL"/>
            <a:t>Dokáže skrýt informace do zvukové, síťové ale i textové stopy</a:t>
          </a:r>
          <a:endParaRPr lang="en-US"/>
        </a:p>
      </dgm:t>
    </dgm:pt>
    <dgm:pt modelId="{AC382D7B-E320-4D0B-ACE4-3B8E5BF6FBD4}" type="parTrans" cxnId="{D4C89D6F-2CF4-4648-B5D0-43E1CF82C086}">
      <dgm:prSet/>
      <dgm:spPr/>
      <dgm:t>
        <a:bodyPr/>
        <a:lstStyle/>
        <a:p>
          <a:endParaRPr lang="en-US"/>
        </a:p>
      </dgm:t>
    </dgm:pt>
    <dgm:pt modelId="{2F76867A-B907-40A3-9D34-D35595E387CF}" type="sibTrans" cxnId="{D4C89D6F-2CF4-4648-B5D0-43E1CF82C086}">
      <dgm:prSet/>
      <dgm:spPr/>
      <dgm:t>
        <a:bodyPr/>
        <a:lstStyle/>
        <a:p>
          <a:endParaRPr lang="en-US"/>
        </a:p>
      </dgm:t>
    </dgm:pt>
    <dgm:pt modelId="{5C1477C6-B6F7-454A-8D6B-23BDBFD718C6}" type="pres">
      <dgm:prSet presAssocID="{D14A704E-2B31-4ED7-A5CE-AF06A26D3258}" presName="linear" presStyleCnt="0">
        <dgm:presLayoutVars>
          <dgm:animLvl val="lvl"/>
          <dgm:resizeHandles val="exact"/>
        </dgm:presLayoutVars>
      </dgm:prSet>
      <dgm:spPr/>
    </dgm:pt>
    <dgm:pt modelId="{15170C02-E4EB-4D56-B8DE-41E7B7614780}" type="pres">
      <dgm:prSet presAssocID="{1BFA7DBD-CEBD-4E07-A8EC-4E7C76F8FE5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73DDAF8-B429-44A9-9EDA-DF8B8C7B0671}" type="pres">
      <dgm:prSet presAssocID="{2DA7B0F0-573A-4FDD-A554-CFFA0F2DBD97}" presName="spacer" presStyleCnt="0"/>
      <dgm:spPr/>
    </dgm:pt>
    <dgm:pt modelId="{55E7ADA9-7C9B-4C37-8102-A34F71A58891}" type="pres">
      <dgm:prSet presAssocID="{01EA5BD3-490A-46B4-BF64-7A304618A14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751C11B-8F45-4C3A-B9BB-A7C339CDB59C}" type="pres">
      <dgm:prSet presAssocID="{B907287A-4924-427F-84DE-3004371FF396}" presName="spacer" presStyleCnt="0"/>
      <dgm:spPr/>
    </dgm:pt>
    <dgm:pt modelId="{46B31BEC-E613-430D-8BE3-65ACA38B1102}" type="pres">
      <dgm:prSet presAssocID="{CFF5DCEF-0A3F-427E-9029-EDBF6574C89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4DA7B32-1E44-4E13-8FC3-649BD03588AB}" srcId="{D14A704E-2B31-4ED7-A5CE-AF06A26D3258}" destId="{1BFA7DBD-CEBD-4E07-A8EC-4E7C76F8FE5F}" srcOrd="0" destOrd="0" parTransId="{7AC5B21A-BA3F-410E-AA00-07903E3CF160}" sibTransId="{2DA7B0F0-573A-4FDD-A554-CFFA0F2DBD97}"/>
    <dgm:cxn modelId="{A61E543B-3B1A-4B33-B48D-9509FEDECB07}" type="presOf" srcId="{CFF5DCEF-0A3F-427E-9029-EDBF6574C898}" destId="{46B31BEC-E613-430D-8BE3-65ACA38B1102}" srcOrd="0" destOrd="0" presId="urn:microsoft.com/office/officeart/2005/8/layout/vList2"/>
    <dgm:cxn modelId="{D4C89D6F-2CF4-4648-B5D0-43E1CF82C086}" srcId="{D14A704E-2B31-4ED7-A5CE-AF06A26D3258}" destId="{CFF5DCEF-0A3F-427E-9029-EDBF6574C898}" srcOrd="2" destOrd="0" parTransId="{AC382D7B-E320-4D0B-ACE4-3B8E5BF6FBD4}" sibTransId="{2F76867A-B907-40A3-9D34-D35595E387CF}"/>
    <dgm:cxn modelId="{2221BA57-05D4-4F03-8BF2-431ECC789217}" type="presOf" srcId="{1BFA7DBD-CEBD-4E07-A8EC-4E7C76F8FE5F}" destId="{15170C02-E4EB-4D56-B8DE-41E7B7614780}" srcOrd="0" destOrd="0" presId="urn:microsoft.com/office/officeart/2005/8/layout/vList2"/>
    <dgm:cxn modelId="{11D95779-DF41-4238-B995-1F593700CED0}" srcId="{D14A704E-2B31-4ED7-A5CE-AF06A26D3258}" destId="{01EA5BD3-490A-46B4-BF64-7A304618A149}" srcOrd="1" destOrd="0" parTransId="{2A6D26A9-871F-4FB8-8813-E6E52533A011}" sibTransId="{B907287A-4924-427F-84DE-3004371FF396}"/>
    <dgm:cxn modelId="{8DB21091-EC7E-4C32-BA05-167D1ECCE551}" type="presOf" srcId="{D14A704E-2B31-4ED7-A5CE-AF06A26D3258}" destId="{5C1477C6-B6F7-454A-8D6B-23BDBFD718C6}" srcOrd="0" destOrd="0" presId="urn:microsoft.com/office/officeart/2005/8/layout/vList2"/>
    <dgm:cxn modelId="{ED93B19C-DE9D-4819-A7DF-4C1DBBAD997F}" type="presOf" srcId="{01EA5BD3-490A-46B4-BF64-7A304618A149}" destId="{55E7ADA9-7C9B-4C37-8102-A34F71A58891}" srcOrd="0" destOrd="0" presId="urn:microsoft.com/office/officeart/2005/8/layout/vList2"/>
    <dgm:cxn modelId="{BC411FB1-8185-4990-8A0A-63DBAD99BC2A}" type="presParOf" srcId="{5C1477C6-B6F7-454A-8D6B-23BDBFD718C6}" destId="{15170C02-E4EB-4D56-B8DE-41E7B7614780}" srcOrd="0" destOrd="0" presId="urn:microsoft.com/office/officeart/2005/8/layout/vList2"/>
    <dgm:cxn modelId="{C155D544-6D2F-42CD-9A3E-39C243702A8B}" type="presParOf" srcId="{5C1477C6-B6F7-454A-8D6B-23BDBFD718C6}" destId="{273DDAF8-B429-44A9-9EDA-DF8B8C7B0671}" srcOrd="1" destOrd="0" presId="urn:microsoft.com/office/officeart/2005/8/layout/vList2"/>
    <dgm:cxn modelId="{3E18CC51-8700-4FD7-A8C6-056C7768734F}" type="presParOf" srcId="{5C1477C6-B6F7-454A-8D6B-23BDBFD718C6}" destId="{55E7ADA9-7C9B-4C37-8102-A34F71A58891}" srcOrd="2" destOrd="0" presId="urn:microsoft.com/office/officeart/2005/8/layout/vList2"/>
    <dgm:cxn modelId="{67A823D2-0B0E-4888-9E84-45015B6631F4}" type="presParOf" srcId="{5C1477C6-B6F7-454A-8D6B-23BDBFD718C6}" destId="{7751C11B-8F45-4C3A-B9BB-A7C339CDB59C}" srcOrd="3" destOrd="0" presId="urn:microsoft.com/office/officeart/2005/8/layout/vList2"/>
    <dgm:cxn modelId="{9A775E66-10E0-4B07-9C5E-DE6761481196}" type="presParOf" srcId="{5C1477C6-B6F7-454A-8D6B-23BDBFD718C6}" destId="{46B31BEC-E613-430D-8BE3-65ACA38B11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47B058-C1F0-4100-B220-508684D2DEA3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D3E2E79-6B15-4AE8-9B68-3A8AA5D0BD27}">
      <dgm:prSet custT="1"/>
      <dgm:spPr/>
      <dgm:t>
        <a:bodyPr/>
        <a:lstStyle/>
        <a:p>
          <a:pPr algn="ctr"/>
          <a:r>
            <a:rPr lang="cs-CZ" sz="3600" b="1" u="sng" dirty="0">
              <a:solidFill>
                <a:schemeClr val="bg1"/>
              </a:solidFill>
            </a:rPr>
            <a:t>Symetrická kryptografie </a:t>
          </a:r>
          <a:endParaRPr lang="en-US" sz="3600" b="1" dirty="0">
            <a:solidFill>
              <a:schemeClr val="bg1"/>
            </a:solidFill>
          </a:endParaRPr>
        </a:p>
      </dgm:t>
    </dgm:pt>
    <dgm:pt modelId="{01FD2129-3A02-447D-AA73-81AA46EAB12F}" type="parTrans" cxnId="{839CF1E8-550B-41F4-AE67-8240ACE2BE71}">
      <dgm:prSet/>
      <dgm:spPr/>
      <dgm:t>
        <a:bodyPr/>
        <a:lstStyle/>
        <a:p>
          <a:endParaRPr lang="en-US"/>
        </a:p>
      </dgm:t>
    </dgm:pt>
    <dgm:pt modelId="{73E9E666-3604-4EF7-B329-DAAF364B9EAC}" type="sibTrans" cxnId="{839CF1E8-550B-41F4-AE67-8240ACE2BE71}">
      <dgm:prSet/>
      <dgm:spPr/>
      <dgm:t>
        <a:bodyPr/>
        <a:lstStyle/>
        <a:p>
          <a:endParaRPr lang="en-US"/>
        </a:p>
      </dgm:t>
    </dgm:pt>
    <dgm:pt modelId="{20588205-E051-476E-85BF-760E2BF4A02A}">
      <dgm:prSet/>
      <dgm:spPr/>
      <dgm:t>
        <a:bodyPr/>
        <a:lstStyle/>
        <a:p>
          <a:r>
            <a:rPr lang="cs-CZ" b="1"/>
            <a:t>Stejný klíč</a:t>
          </a:r>
          <a:r>
            <a:rPr lang="cs-CZ"/>
            <a:t> používá pro šifrování i dešifrování zprávy.</a:t>
          </a:r>
          <a:endParaRPr lang="en-US"/>
        </a:p>
      </dgm:t>
    </dgm:pt>
    <dgm:pt modelId="{22936D69-BB19-4D19-95E2-79D3475BBEEF}" type="parTrans" cxnId="{9952229D-FC7B-44F7-93A5-D020AF9357E0}">
      <dgm:prSet/>
      <dgm:spPr/>
      <dgm:t>
        <a:bodyPr/>
        <a:lstStyle/>
        <a:p>
          <a:endParaRPr lang="en-US"/>
        </a:p>
      </dgm:t>
    </dgm:pt>
    <dgm:pt modelId="{318F1DB8-4585-43A3-981C-9A3A3A5365C3}" type="sibTrans" cxnId="{9952229D-FC7B-44F7-93A5-D020AF9357E0}">
      <dgm:prSet/>
      <dgm:spPr/>
      <dgm:t>
        <a:bodyPr/>
        <a:lstStyle/>
        <a:p>
          <a:endParaRPr lang="en-US"/>
        </a:p>
      </dgm:t>
    </dgm:pt>
    <dgm:pt modelId="{D4CDEC22-1B86-434A-BD1C-E46A911F8F35}">
      <dgm:prSet/>
      <dgm:spPr/>
      <dgm:t>
        <a:bodyPr/>
        <a:lstStyle/>
        <a:p>
          <a:r>
            <a:rPr lang="cs-CZ" dirty="0"/>
            <a:t>Odesílatel zašifruje zprávu tajným klíčem a příjemce ji dešifruje tím stejným klíčem, který od odesílatele dostane</a:t>
          </a:r>
          <a:endParaRPr lang="en-US" dirty="0"/>
        </a:p>
      </dgm:t>
    </dgm:pt>
    <dgm:pt modelId="{DF4D1698-B8B8-42DB-A17E-1C47E3EE0783}" type="parTrans" cxnId="{0B4DAA8B-2E18-42AC-AD24-5361DE04098E}">
      <dgm:prSet/>
      <dgm:spPr/>
      <dgm:t>
        <a:bodyPr/>
        <a:lstStyle/>
        <a:p>
          <a:endParaRPr lang="en-US"/>
        </a:p>
      </dgm:t>
    </dgm:pt>
    <dgm:pt modelId="{B5ED8FB8-D919-4E01-BEFE-159ED2B1EBB6}" type="sibTrans" cxnId="{0B4DAA8B-2E18-42AC-AD24-5361DE04098E}">
      <dgm:prSet/>
      <dgm:spPr/>
      <dgm:t>
        <a:bodyPr/>
        <a:lstStyle/>
        <a:p>
          <a:endParaRPr lang="en-US"/>
        </a:p>
      </dgm:t>
    </dgm:pt>
    <dgm:pt modelId="{6BA9AC31-0E3F-4EFD-8E22-E781868624DE}">
      <dgm:prSet/>
      <dgm:spPr/>
      <dgm:t>
        <a:bodyPr/>
        <a:lstStyle/>
        <a:p>
          <a:r>
            <a:rPr lang="cs-CZ" dirty="0"/>
            <a:t>Tento způsob je dobrý pro šifrování velkého objemu datu</a:t>
          </a:r>
          <a:endParaRPr lang="en-US" dirty="0"/>
        </a:p>
      </dgm:t>
    </dgm:pt>
    <dgm:pt modelId="{005AFE42-EDE3-40CE-8D48-96B210095F97}" type="parTrans" cxnId="{12C14DEC-7412-4297-9997-471C595688FD}">
      <dgm:prSet/>
      <dgm:spPr/>
      <dgm:t>
        <a:bodyPr/>
        <a:lstStyle/>
        <a:p>
          <a:endParaRPr lang="en-US"/>
        </a:p>
      </dgm:t>
    </dgm:pt>
    <dgm:pt modelId="{A2AB9313-9E8C-4B23-898D-03DF59CC4594}" type="sibTrans" cxnId="{12C14DEC-7412-4297-9997-471C595688FD}">
      <dgm:prSet/>
      <dgm:spPr/>
      <dgm:t>
        <a:bodyPr/>
        <a:lstStyle/>
        <a:p>
          <a:endParaRPr lang="en-US"/>
        </a:p>
      </dgm:t>
    </dgm:pt>
    <dgm:pt modelId="{2F9F2377-CBEB-47F7-B8D5-3406FC8F73E3}">
      <dgm:prSet/>
      <dgm:spPr/>
      <dgm:t>
        <a:bodyPr/>
        <a:lstStyle/>
        <a:p>
          <a:r>
            <a:rPr lang="cs-CZ"/>
            <a:t>Nevýhoda je, že se klíč musí předat, tudíž je šance, že se dostane k někomu ke komu nemá</a:t>
          </a:r>
          <a:endParaRPr lang="en-US"/>
        </a:p>
      </dgm:t>
    </dgm:pt>
    <dgm:pt modelId="{8DF4D033-4711-4E39-BDEC-4FC85E830B11}" type="parTrans" cxnId="{306C94F0-A37F-4B50-B5F4-8379C7B99244}">
      <dgm:prSet/>
      <dgm:spPr/>
      <dgm:t>
        <a:bodyPr/>
        <a:lstStyle/>
        <a:p>
          <a:endParaRPr lang="en-US"/>
        </a:p>
      </dgm:t>
    </dgm:pt>
    <dgm:pt modelId="{EAE2B412-3EFA-40E2-8D80-A7ED8417AE65}" type="sibTrans" cxnId="{306C94F0-A37F-4B50-B5F4-8379C7B99244}">
      <dgm:prSet/>
      <dgm:spPr/>
      <dgm:t>
        <a:bodyPr/>
        <a:lstStyle/>
        <a:p>
          <a:endParaRPr lang="en-US"/>
        </a:p>
      </dgm:t>
    </dgm:pt>
    <dgm:pt modelId="{206B004E-1D15-4D9B-BE9D-F6814E358907}" type="pres">
      <dgm:prSet presAssocID="{7447B058-C1F0-4100-B220-508684D2DEA3}" presName="vert0" presStyleCnt="0">
        <dgm:presLayoutVars>
          <dgm:dir/>
          <dgm:animOne val="branch"/>
          <dgm:animLvl val="lvl"/>
        </dgm:presLayoutVars>
      </dgm:prSet>
      <dgm:spPr/>
    </dgm:pt>
    <dgm:pt modelId="{18F1318D-D65C-4F69-B82D-ABCCB836D631}" type="pres">
      <dgm:prSet presAssocID="{BD3E2E79-6B15-4AE8-9B68-3A8AA5D0BD27}" presName="thickLine" presStyleLbl="alignNode1" presStyleIdx="0" presStyleCnt="5"/>
      <dgm:spPr/>
    </dgm:pt>
    <dgm:pt modelId="{2E085FE5-1F84-48ED-A06E-E0B430EB24F8}" type="pres">
      <dgm:prSet presAssocID="{BD3E2E79-6B15-4AE8-9B68-3A8AA5D0BD27}" presName="horz1" presStyleCnt="0"/>
      <dgm:spPr/>
    </dgm:pt>
    <dgm:pt modelId="{2882B1F2-DA0C-4C89-AA95-3724302FED0B}" type="pres">
      <dgm:prSet presAssocID="{BD3E2E79-6B15-4AE8-9B68-3A8AA5D0BD27}" presName="tx1" presStyleLbl="revTx" presStyleIdx="0" presStyleCnt="5"/>
      <dgm:spPr/>
    </dgm:pt>
    <dgm:pt modelId="{65B2187D-68EB-4AEF-B06A-56B36A5A313C}" type="pres">
      <dgm:prSet presAssocID="{BD3E2E79-6B15-4AE8-9B68-3A8AA5D0BD27}" presName="vert1" presStyleCnt="0"/>
      <dgm:spPr/>
    </dgm:pt>
    <dgm:pt modelId="{6DD5B323-71CC-4982-9A52-57A1CF60C754}" type="pres">
      <dgm:prSet presAssocID="{20588205-E051-476E-85BF-760E2BF4A02A}" presName="thickLine" presStyleLbl="alignNode1" presStyleIdx="1" presStyleCnt="5"/>
      <dgm:spPr/>
    </dgm:pt>
    <dgm:pt modelId="{86EC0029-1D24-419F-B14B-9A8D006A60BB}" type="pres">
      <dgm:prSet presAssocID="{20588205-E051-476E-85BF-760E2BF4A02A}" presName="horz1" presStyleCnt="0"/>
      <dgm:spPr/>
    </dgm:pt>
    <dgm:pt modelId="{FF267DC4-0733-4A9E-B81E-C25CA71F83EC}" type="pres">
      <dgm:prSet presAssocID="{20588205-E051-476E-85BF-760E2BF4A02A}" presName="tx1" presStyleLbl="revTx" presStyleIdx="1" presStyleCnt="5"/>
      <dgm:spPr/>
    </dgm:pt>
    <dgm:pt modelId="{2A8E1FAF-A8A1-4FDE-B142-51037CC782AD}" type="pres">
      <dgm:prSet presAssocID="{20588205-E051-476E-85BF-760E2BF4A02A}" presName="vert1" presStyleCnt="0"/>
      <dgm:spPr/>
    </dgm:pt>
    <dgm:pt modelId="{E93385B7-123F-4446-934A-9019D7B10FD5}" type="pres">
      <dgm:prSet presAssocID="{D4CDEC22-1B86-434A-BD1C-E46A911F8F35}" presName="thickLine" presStyleLbl="alignNode1" presStyleIdx="2" presStyleCnt="5"/>
      <dgm:spPr/>
    </dgm:pt>
    <dgm:pt modelId="{7AE17783-3E16-45AC-9DEC-8CE3D23FCC1B}" type="pres">
      <dgm:prSet presAssocID="{D4CDEC22-1B86-434A-BD1C-E46A911F8F35}" presName="horz1" presStyleCnt="0"/>
      <dgm:spPr/>
    </dgm:pt>
    <dgm:pt modelId="{A035593D-3686-4C2D-AB45-3B940E040DB9}" type="pres">
      <dgm:prSet presAssocID="{D4CDEC22-1B86-434A-BD1C-E46A911F8F35}" presName="tx1" presStyleLbl="revTx" presStyleIdx="2" presStyleCnt="5"/>
      <dgm:spPr/>
    </dgm:pt>
    <dgm:pt modelId="{04754659-044C-417A-814C-217A0EAFB674}" type="pres">
      <dgm:prSet presAssocID="{D4CDEC22-1B86-434A-BD1C-E46A911F8F35}" presName="vert1" presStyleCnt="0"/>
      <dgm:spPr/>
    </dgm:pt>
    <dgm:pt modelId="{23936B03-F9F2-4D1F-8F17-23B534986652}" type="pres">
      <dgm:prSet presAssocID="{6BA9AC31-0E3F-4EFD-8E22-E781868624DE}" presName="thickLine" presStyleLbl="alignNode1" presStyleIdx="3" presStyleCnt="5"/>
      <dgm:spPr/>
    </dgm:pt>
    <dgm:pt modelId="{904E7D0B-1C6F-47D8-B699-4DEF524FAA3C}" type="pres">
      <dgm:prSet presAssocID="{6BA9AC31-0E3F-4EFD-8E22-E781868624DE}" presName="horz1" presStyleCnt="0"/>
      <dgm:spPr/>
    </dgm:pt>
    <dgm:pt modelId="{975A1C9B-E99C-4EFF-91FC-D9C0DA21FEEB}" type="pres">
      <dgm:prSet presAssocID="{6BA9AC31-0E3F-4EFD-8E22-E781868624DE}" presName="tx1" presStyleLbl="revTx" presStyleIdx="3" presStyleCnt="5"/>
      <dgm:spPr/>
    </dgm:pt>
    <dgm:pt modelId="{0F799AC1-6336-4D37-BE81-9BAD21363358}" type="pres">
      <dgm:prSet presAssocID="{6BA9AC31-0E3F-4EFD-8E22-E781868624DE}" presName="vert1" presStyleCnt="0"/>
      <dgm:spPr/>
    </dgm:pt>
    <dgm:pt modelId="{C3A5B684-DEA1-46F5-B969-ADC7B716920A}" type="pres">
      <dgm:prSet presAssocID="{2F9F2377-CBEB-47F7-B8D5-3406FC8F73E3}" presName="thickLine" presStyleLbl="alignNode1" presStyleIdx="4" presStyleCnt="5"/>
      <dgm:spPr/>
    </dgm:pt>
    <dgm:pt modelId="{064EAC5D-E616-425D-868D-0432767AA9A3}" type="pres">
      <dgm:prSet presAssocID="{2F9F2377-CBEB-47F7-B8D5-3406FC8F73E3}" presName="horz1" presStyleCnt="0"/>
      <dgm:spPr/>
    </dgm:pt>
    <dgm:pt modelId="{802728C7-62E1-415F-A34D-6CE274CA3D3D}" type="pres">
      <dgm:prSet presAssocID="{2F9F2377-CBEB-47F7-B8D5-3406FC8F73E3}" presName="tx1" presStyleLbl="revTx" presStyleIdx="4" presStyleCnt="5"/>
      <dgm:spPr/>
    </dgm:pt>
    <dgm:pt modelId="{DE4BB5AD-57D6-49D9-B13E-206F5F4AAB25}" type="pres">
      <dgm:prSet presAssocID="{2F9F2377-CBEB-47F7-B8D5-3406FC8F73E3}" presName="vert1" presStyleCnt="0"/>
      <dgm:spPr/>
    </dgm:pt>
  </dgm:ptLst>
  <dgm:cxnLst>
    <dgm:cxn modelId="{4790432B-943A-4D61-AED7-97B2994C9755}" type="presOf" srcId="{D4CDEC22-1B86-434A-BD1C-E46A911F8F35}" destId="{A035593D-3686-4C2D-AB45-3B940E040DB9}" srcOrd="0" destOrd="0" presId="urn:microsoft.com/office/officeart/2008/layout/LinedList"/>
    <dgm:cxn modelId="{BE7CD767-1695-4D2F-AD8C-4AE6AC74F6F1}" type="presOf" srcId="{20588205-E051-476E-85BF-760E2BF4A02A}" destId="{FF267DC4-0733-4A9E-B81E-C25CA71F83EC}" srcOrd="0" destOrd="0" presId="urn:microsoft.com/office/officeart/2008/layout/LinedList"/>
    <dgm:cxn modelId="{85A61B51-84E5-47C8-BCA9-3512FBAF6E35}" type="presOf" srcId="{2F9F2377-CBEB-47F7-B8D5-3406FC8F73E3}" destId="{802728C7-62E1-415F-A34D-6CE274CA3D3D}" srcOrd="0" destOrd="0" presId="urn:microsoft.com/office/officeart/2008/layout/LinedList"/>
    <dgm:cxn modelId="{0B4DAA8B-2E18-42AC-AD24-5361DE04098E}" srcId="{7447B058-C1F0-4100-B220-508684D2DEA3}" destId="{D4CDEC22-1B86-434A-BD1C-E46A911F8F35}" srcOrd="2" destOrd="0" parTransId="{DF4D1698-B8B8-42DB-A17E-1C47E3EE0783}" sibTransId="{B5ED8FB8-D919-4E01-BEFE-159ED2B1EBB6}"/>
    <dgm:cxn modelId="{316BB796-7975-443E-AFE6-3F9BD71C12C9}" type="presOf" srcId="{7447B058-C1F0-4100-B220-508684D2DEA3}" destId="{206B004E-1D15-4D9B-BE9D-F6814E358907}" srcOrd="0" destOrd="0" presId="urn:microsoft.com/office/officeart/2008/layout/LinedList"/>
    <dgm:cxn modelId="{9952229D-FC7B-44F7-93A5-D020AF9357E0}" srcId="{7447B058-C1F0-4100-B220-508684D2DEA3}" destId="{20588205-E051-476E-85BF-760E2BF4A02A}" srcOrd="1" destOrd="0" parTransId="{22936D69-BB19-4D19-95E2-79D3475BBEEF}" sibTransId="{318F1DB8-4585-43A3-981C-9A3A3A5365C3}"/>
    <dgm:cxn modelId="{497B6EA6-0789-45D7-98BD-247BB89E3D22}" type="presOf" srcId="{6BA9AC31-0E3F-4EFD-8E22-E781868624DE}" destId="{975A1C9B-E99C-4EFF-91FC-D9C0DA21FEEB}" srcOrd="0" destOrd="0" presId="urn:microsoft.com/office/officeart/2008/layout/LinedList"/>
    <dgm:cxn modelId="{85F1C0C8-3D59-4FC4-A6D0-C2F118E0CEB8}" type="presOf" srcId="{BD3E2E79-6B15-4AE8-9B68-3A8AA5D0BD27}" destId="{2882B1F2-DA0C-4C89-AA95-3724302FED0B}" srcOrd="0" destOrd="0" presId="urn:microsoft.com/office/officeart/2008/layout/LinedList"/>
    <dgm:cxn modelId="{839CF1E8-550B-41F4-AE67-8240ACE2BE71}" srcId="{7447B058-C1F0-4100-B220-508684D2DEA3}" destId="{BD3E2E79-6B15-4AE8-9B68-3A8AA5D0BD27}" srcOrd="0" destOrd="0" parTransId="{01FD2129-3A02-447D-AA73-81AA46EAB12F}" sibTransId="{73E9E666-3604-4EF7-B329-DAAF364B9EAC}"/>
    <dgm:cxn modelId="{12C14DEC-7412-4297-9997-471C595688FD}" srcId="{7447B058-C1F0-4100-B220-508684D2DEA3}" destId="{6BA9AC31-0E3F-4EFD-8E22-E781868624DE}" srcOrd="3" destOrd="0" parTransId="{005AFE42-EDE3-40CE-8D48-96B210095F97}" sibTransId="{A2AB9313-9E8C-4B23-898D-03DF59CC4594}"/>
    <dgm:cxn modelId="{306C94F0-A37F-4B50-B5F4-8379C7B99244}" srcId="{7447B058-C1F0-4100-B220-508684D2DEA3}" destId="{2F9F2377-CBEB-47F7-B8D5-3406FC8F73E3}" srcOrd="4" destOrd="0" parTransId="{8DF4D033-4711-4E39-BDEC-4FC85E830B11}" sibTransId="{EAE2B412-3EFA-40E2-8D80-A7ED8417AE65}"/>
    <dgm:cxn modelId="{4BCBB454-CC43-4BC7-9F02-620987009318}" type="presParOf" srcId="{206B004E-1D15-4D9B-BE9D-F6814E358907}" destId="{18F1318D-D65C-4F69-B82D-ABCCB836D631}" srcOrd="0" destOrd="0" presId="urn:microsoft.com/office/officeart/2008/layout/LinedList"/>
    <dgm:cxn modelId="{CB32C445-B66C-4C01-9BED-D289D05C732A}" type="presParOf" srcId="{206B004E-1D15-4D9B-BE9D-F6814E358907}" destId="{2E085FE5-1F84-48ED-A06E-E0B430EB24F8}" srcOrd="1" destOrd="0" presId="urn:microsoft.com/office/officeart/2008/layout/LinedList"/>
    <dgm:cxn modelId="{1E4D9D12-F766-4E92-BD85-0DC0491C31DD}" type="presParOf" srcId="{2E085FE5-1F84-48ED-A06E-E0B430EB24F8}" destId="{2882B1F2-DA0C-4C89-AA95-3724302FED0B}" srcOrd="0" destOrd="0" presId="urn:microsoft.com/office/officeart/2008/layout/LinedList"/>
    <dgm:cxn modelId="{158E90FA-C2E4-4C8E-836B-3962FE461AA5}" type="presParOf" srcId="{2E085FE5-1F84-48ED-A06E-E0B430EB24F8}" destId="{65B2187D-68EB-4AEF-B06A-56B36A5A313C}" srcOrd="1" destOrd="0" presId="urn:microsoft.com/office/officeart/2008/layout/LinedList"/>
    <dgm:cxn modelId="{59D6F6BC-2061-45B3-8092-D8A834FC80EF}" type="presParOf" srcId="{206B004E-1D15-4D9B-BE9D-F6814E358907}" destId="{6DD5B323-71CC-4982-9A52-57A1CF60C754}" srcOrd="2" destOrd="0" presId="urn:microsoft.com/office/officeart/2008/layout/LinedList"/>
    <dgm:cxn modelId="{093ED649-83B3-40E0-948B-51F2E9F1D1E3}" type="presParOf" srcId="{206B004E-1D15-4D9B-BE9D-F6814E358907}" destId="{86EC0029-1D24-419F-B14B-9A8D006A60BB}" srcOrd="3" destOrd="0" presId="urn:microsoft.com/office/officeart/2008/layout/LinedList"/>
    <dgm:cxn modelId="{3135BD7C-24EC-4A36-A42F-5337592C6136}" type="presParOf" srcId="{86EC0029-1D24-419F-B14B-9A8D006A60BB}" destId="{FF267DC4-0733-4A9E-B81E-C25CA71F83EC}" srcOrd="0" destOrd="0" presId="urn:microsoft.com/office/officeart/2008/layout/LinedList"/>
    <dgm:cxn modelId="{C4859310-12D8-43CA-AD6A-0080CD214282}" type="presParOf" srcId="{86EC0029-1D24-419F-B14B-9A8D006A60BB}" destId="{2A8E1FAF-A8A1-4FDE-B142-51037CC782AD}" srcOrd="1" destOrd="0" presId="urn:microsoft.com/office/officeart/2008/layout/LinedList"/>
    <dgm:cxn modelId="{52231390-AD84-4EFF-B624-0C581AB9BF92}" type="presParOf" srcId="{206B004E-1D15-4D9B-BE9D-F6814E358907}" destId="{E93385B7-123F-4446-934A-9019D7B10FD5}" srcOrd="4" destOrd="0" presId="urn:microsoft.com/office/officeart/2008/layout/LinedList"/>
    <dgm:cxn modelId="{24AB3A9F-CC41-49A9-957D-D9B5B3F93E19}" type="presParOf" srcId="{206B004E-1D15-4D9B-BE9D-F6814E358907}" destId="{7AE17783-3E16-45AC-9DEC-8CE3D23FCC1B}" srcOrd="5" destOrd="0" presId="urn:microsoft.com/office/officeart/2008/layout/LinedList"/>
    <dgm:cxn modelId="{8429C28E-2E7F-42F3-BC0F-5066566D8884}" type="presParOf" srcId="{7AE17783-3E16-45AC-9DEC-8CE3D23FCC1B}" destId="{A035593D-3686-4C2D-AB45-3B940E040DB9}" srcOrd="0" destOrd="0" presId="urn:microsoft.com/office/officeart/2008/layout/LinedList"/>
    <dgm:cxn modelId="{06778F85-D5EE-434C-81AD-D0E27EB540BC}" type="presParOf" srcId="{7AE17783-3E16-45AC-9DEC-8CE3D23FCC1B}" destId="{04754659-044C-417A-814C-217A0EAFB674}" srcOrd="1" destOrd="0" presId="urn:microsoft.com/office/officeart/2008/layout/LinedList"/>
    <dgm:cxn modelId="{7FE55A06-5389-4218-95D5-2904B9BF3159}" type="presParOf" srcId="{206B004E-1D15-4D9B-BE9D-F6814E358907}" destId="{23936B03-F9F2-4D1F-8F17-23B534986652}" srcOrd="6" destOrd="0" presId="urn:microsoft.com/office/officeart/2008/layout/LinedList"/>
    <dgm:cxn modelId="{D82B414C-8F9D-41DC-B4F0-B65D59F4EF38}" type="presParOf" srcId="{206B004E-1D15-4D9B-BE9D-F6814E358907}" destId="{904E7D0B-1C6F-47D8-B699-4DEF524FAA3C}" srcOrd="7" destOrd="0" presId="urn:microsoft.com/office/officeart/2008/layout/LinedList"/>
    <dgm:cxn modelId="{D5B839D9-7BFA-449D-B767-F78FA9FE421A}" type="presParOf" srcId="{904E7D0B-1C6F-47D8-B699-4DEF524FAA3C}" destId="{975A1C9B-E99C-4EFF-91FC-D9C0DA21FEEB}" srcOrd="0" destOrd="0" presId="urn:microsoft.com/office/officeart/2008/layout/LinedList"/>
    <dgm:cxn modelId="{DAA6F522-1AE0-4933-9CB7-07FE4B85C1A2}" type="presParOf" srcId="{904E7D0B-1C6F-47D8-B699-4DEF524FAA3C}" destId="{0F799AC1-6336-4D37-BE81-9BAD21363358}" srcOrd="1" destOrd="0" presId="urn:microsoft.com/office/officeart/2008/layout/LinedList"/>
    <dgm:cxn modelId="{E76089CF-601A-495A-90C4-EA66C6900CE5}" type="presParOf" srcId="{206B004E-1D15-4D9B-BE9D-F6814E358907}" destId="{C3A5B684-DEA1-46F5-B969-ADC7B716920A}" srcOrd="8" destOrd="0" presId="urn:microsoft.com/office/officeart/2008/layout/LinedList"/>
    <dgm:cxn modelId="{DE1A9B58-48DF-4C01-AE9C-5E5154B735DE}" type="presParOf" srcId="{206B004E-1D15-4D9B-BE9D-F6814E358907}" destId="{064EAC5D-E616-425D-868D-0432767AA9A3}" srcOrd="9" destOrd="0" presId="urn:microsoft.com/office/officeart/2008/layout/LinedList"/>
    <dgm:cxn modelId="{03E13FB6-EEEC-4F2A-9DB9-DC01D1D32C00}" type="presParOf" srcId="{064EAC5D-E616-425D-868D-0432767AA9A3}" destId="{802728C7-62E1-415F-A34D-6CE274CA3D3D}" srcOrd="0" destOrd="0" presId="urn:microsoft.com/office/officeart/2008/layout/LinedList"/>
    <dgm:cxn modelId="{D41C7902-9AFF-4DB7-9635-8F34D64392E4}" type="presParOf" srcId="{064EAC5D-E616-425D-868D-0432767AA9A3}" destId="{DE4BB5AD-57D6-49D9-B13E-206F5F4AAB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47B058-C1F0-4100-B220-508684D2DEA3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D3E2E79-6B15-4AE8-9B68-3A8AA5D0BD27}">
      <dgm:prSet custT="1"/>
      <dgm:spPr/>
      <dgm:t>
        <a:bodyPr/>
        <a:lstStyle/>
        <a:p>
          <a:pPr algn="ctr"/>
          <a:r>
            <a:rPr lang="cs-CZ" sz="3600" b="1" u="sng" dirty="0">
              <a:solidFill>
                <a:schemeClr val="bg1"/>
              </a:solidFill>
            </a:rPr>
            <a:t>Asymetrická kryptografie </a:t>
          </a:r>
          <a:endParaRPr lang="en-US" sz="3600" b="1" dirty="0">
            <a:solidFill>
              <a:schemeClr val="bg1"/>
            </a:solidFill>
          </a:endParaRPr>
        </a:p>
      </dgm:t>
    </dgm:pt>
    <dgm:pt modelId="{01FD2129-3A02-447D-AA73-81AA46EAB12F}" type="parTrans" cxnId="{839CF1E8-550B-41F4-AE67-8240ACE2BE71}">
      <dgm:prSet/>
      <dgm:spPr/>
      <dgm:t>
        <a:bodyPr/>
        <a:lstStyle/>
        <a:p>
          <a:endParaRPr lang="en-US"/>
        </a:p>
      </dgm:t>
    </dgm:pt>
    <dgm:pt modelId="{73E9E666-3604-4EF7-B329-DAAF364B9EAC}" type="sibTrans" cxnId="{839CF1E8-550B-41F4-AE67-8240ACE2BE71}">
      <dgm:prSet/>
      <dgm:spPr/>
      <dgm:t>
        <a:bodyPr/>
        <a:lstStyle/>
        <a:p>
          <a:endParaRPr lang="en-US"/>
        </a:p>
      </dgm:t>
    </dgm:pt>
    <dgm:pt modelId="{20588205-E051-476E-85BF-760E2BF4A02A}">
      <dgm:prSet/>
      <dgm:spPr/>
      <dgm:t>
        <a:bodyPr/>
        <a:lstStyle/>
        <a:p>
          <a:r>
            <a:rPr lang="cs-CZ" b="0" dirty="0"/>
            <a:t>Používají se dva klíče –</a:t>
          </a:r>
          <a:r>
            <a:rPr lang="cs-CZ" b="1" dirty="0"/>
            <a:t> Veřejný </a:t>
          </a:r>
          <a:r>
            <a:rPr lang="cs-CZ" b="0" dirty="0"/>
            <a:t>pro šifrování –</a:t>
          </a:r>
          <a:r>
            <a:rPr lang="cs-CZ" b="1" dirty="0"/>
            <a:t> Soukromý </a:t>
          </a:r>
          <a:r>
            <a:rPr lang="cs-CZ" b="0" dirty="0"/>
            <a:t>pro dešifrování</a:t>
          </a:r>
          <a:endParaRPr lang="en-US" b="0" dirty="0"/>
        </a:p>
      </dgm:t>
    </dgm:pt>
    <dgm:pt modelId="{22936D69-BB19-4D19-95E2-79D3475BBEEF}" type="parTrans" cxnId="{9952229D-FC7B-44F7-93A5-D020AF9357E0}">
      <dgm:prSet/>
      <dgm:spPr/>
      <dgm:t>
        <a:bodyPr/>
        <a:lstStyle/>
        <a:p>
          <a:endParaRPr lang="en-US"/>
        </a:p>
      </dgm:t>
    </dgm:pt>
    <dgm:pt modelId="{318F1DB8-4585-43A3-981C-9A3A3A5365C3}" type="sibTrans" cxnId="{9952229D-FC7B-44F7-93A5-D020AF9357E0}">
      <dgm:prSet/>
      <dgm:spPr/>
      <dgm:t>
        <a:bodyPr/>
        <a:lstStyle/>
        <a:p>
          <a:endParaRPr lang="en-US"/>
        </a:p>
      </dgm:t>
    </dgm:pt>
    <dgm:pt modelId="{D4CDEC22-1B86-434A-BD1C-E46A911F8F35}">
      <dgm:prSet/>
      <dgm:spPr/>
      <dgm:t>
        <a:bodyPr/>
        <a:lstStyle/>
        <a:p>
          <a:r>
            <a:rPr lang="cs-CZ" dirty="0"/>
            <a:t>Odesílatel zašifruje zprávu veřejným klíčem a příjemce ji dešifruje soukromým klíčem</a:t>
          </a:r>
          <a:endParaRPr lang="en-US" dirty="0"/>
        </a:p>
      </dgm:t>
    </dgm:pt>
    <dgm:pt modelId="{DF4D1698-B8B8-42DB-A17E-1C47E3EE0783}" type="parTrans" cxnId="{0B4DAA8B-2E18-42AC-AD24-5361DE04098E}">
      <dgm:prSet/>
      <dgm:spPr/>
      <dgm:t>
        <a:bodyPr/>
        <a:lstStyle/>
        <a:p>
          <a:endParaRPr lang="en-US"/>
        </a:p>
      </dgm:t>
    </dgm:pt>
    <dgm:pt modelId="{B5ED8FB8-D919-4E01-BEFE-159ED2B1EBB6}" type="sibTrans" cxnId="{0B4DAA8B-2E18-42AC-AD24-5361DE04098E}">
      <dgm:prSet/>
      <dgm:spPr/>
      <dgm:t>
        <a:bodyPr/>
        <a:lstStyle/>
        <a:p>
          <a:endParaRPr lang="en-US"/>
        </a:p>
      </dgm:t>
    </dgm:pt>
    <dgm:pt modelId="{6BA9AC31-0E3F-4EFD-8E22-E781868624DE}">
      <dgm:prSet/>
      <dgm:spPr/>
      <dgm:t>
        <a:bodyPr/>
        <a:lstStyle/>
        <a:p>
          <a:r>
            <a:rPr lang="cs-CZ" dirty="0"/>
            <a:t>Tento způsob je bezpečnější, protože se tajný klíč nemusí předávat</a:t>
          </a:r>
          <a:endParaRPr lang="en-US" dirty="0"/>
        </a:p>
      </dgm:t>
    </dgm:pt>
    <dgm:pt modelId="{005AFE42-EDE3-40CE-8D48-96B210095F97}" type="parTrans" cxnId="{12C14DEC-7412-4297-9997-471C595688FD}">
      <dgm:prSet/>
      <dgm:spPr/>
      <dgm:t>
        <a:bodyPr/>
        <a:lstStyle/>
        <a:p>
          <a:endParaRPr lang="en-US"/>
        </a:p>
      </dgm:t>
    </dgm:pt>
    <dgm:pt modelId="{A2AB9313-9E8C-4B23-898D-03DF59CC4594}" type="sibTrans" cxnId="{12C14DEC-7412-4297-9997-471C595688FD}">
      <dgm:prSet/>
      <dgm:spPr/>
      <dgm:t>
        <a:bodyPr/>
        <a:lstStyle/>
        <a:p>
          <a:endParaRPr lang="en-US"/>
        </a:p>
      </dgm:t>
    </dgm:pt>
    <dgm:pt modelId="{2F9F2377-CBEB-47F7-B8D5-3406FC8F73E3}">
      <dgm:prSet/>
      <dgm:spPr/>
      <dgm:t>
        <a:bodyPr/>
        <a:lstStyle/>
        <a:p>
          <a:r>
            <a:rPr lang="cs-CZ" dirty="0"/>
            <a:t>Nevhodný pro velké objemy dat a používá se složitější matematické operace </a:t>
          </a:r>
          <a:endParaRPr lang="en-US" dirty="0"/>
        </a:p>
      </dgm:t>
    </dgm:pt>
    <dgm:pt modelId="{8DF4D033-4711-4E39-BDEC-4FC85E830B11}" type="parTrans" cxnId="{306C94F0-A37F-4B50-B5F4-8379C7B99244}">
      <dgm:prSet/>
      <dgm:spPr/>
      <dgm:t>
        <a:bodyPr/>
        <a:lstStyle/>
        <a:p>
          <a:endParaRPr lang="en-US"/>
        </a:p>
      </dgm:t>
    </dgm:pt>
    <dgm:pt modelId="{EAE2B412-3EFA-40E2-8D80-A7ED8417AE65}" type="sibTrans" cxnId="{306C94F0-A37F-4B50-B5F4-8379C7B99244}">
      <dgm:prSet/>
      <dgm:spPr/>
      <dgm:t>
        <a:bodyPr/>
        <a:lstStyle/>
        <a:p>
          <a:endParaRPr lang="en-US"/>
        </a:p>
      </dgm:t>
    </dgm:pt>
    <dgm:pt modelId="{206B004E-1D15-4D9B-BE9D-F6814E358907}" type="pres">
      <dgm:prSet presAssocID="{7447B058-C1F0-4100-B220-508684D2DEA3}" presName="vert0" presStyleCnt="0">
        <dgm:presLayoutVars>
          <dgm:dir/>
          <dgm:animOne val="branch"/>
          <dgm:animLvl val="lvl"/>
        </dgm:presLayoutVars>
      </dgm:prSet>
      <dgm:spPr/>
    </dgm:pt>
    <dgm:pt modelId="{18F1318D-D65C-4F69-B82D-ABCCB836D631}" type="pres">
      <dgm:prSet presAssocID="{BD3E2E79-6B15-4AE8-9B68-3A8AA5D0BD27}" presName="thickLine" presStyleLbl="alignNode1" presStyleIdx="0" presStyleCnt="5"/>
      <dgm:spPr/>
    </dgm:pt>
    <dgm:pt modelId="{2E085FE5-1F84-48ED-A06E-E0B430EB24F8}" type="pres">
      <dgm:prSet presAssocID="{BD3E2E79-6B15-4AE8-9B68-3A8AA5D0BD27}" presName="horz1" presStyleCnt="0"/>
      <dgm:spPr/>
    </dgm:pt>
    <dgm:pt modelId="{2882B1F2-DA0C-4C89-AA95-3724302FED0B}" type="pres">
      <dgm:prSet presAssocID="{BD3E2E79-6B15-4AE8-9B68-3A8AA5D0BD27}" presName="tx1" presStyleLbl="revTx" presStyleIdx="0" presStyleCnt="5"/>
      <dgm:spPr/>
    </dgm:pt>
    <dgm:pt modelId="{65B2187D-68EB-4AEF-B06A-56B36A5A313C}" type="pres">
      <dgm:prSet presAssocID="{BD3E2E79-6B15-4AE8-9B68-3A8AA5D0BD27}" presName="vert1" presStyleCnt="0"/>
      <dgm:spPr/>
    </dgm:pt>
    <dgm:pt modelId="{6DD5B323-71CC-4982-9A52-57A1CF60C754}" type="pres">
      <dgm:prSet presAssocID="{20588205-E051-476E-85BF-760E2BF4A02A}" presName="thickLine" presStyleLbl="alignNode1" presStyleIdx="1" presStyleCnt="5"/>
      <dgm:spPr/>
    </dgm:pt>
    <dgm:pt modelId="{86EC0029-1D24-419F-B14B-9A8D006A60BB}" type="pres">
      <dgm:prSet presAssocID="{20588205-E051-476E-85BF-760E2BF4A02A}" presName="horz1" presStyleCnt="0"/>
      <dgm:spPr/>
    </dgm:pt>
    <dgm:pt modelId="{FF267DC4-0733-4A9E-B81E-C25CA71F83EC}" type="pres">
      <dgm:prSet presAssocID="{20588205-E051-476E-85BF-760E2BF4A02A}" presName="tx1" presStyleLbl="revTx" presStyleIdx="1" presStyleCnt="5"/>
      <dgm:spPr/>
    </dgm:pt>
    <dgm:pt modelId="{2A8E1FAF-A8A1-4FDE-B142-51037CC782AD}" type="pres">
      <dgm:prSet presAssocID="{20588205-E051-476E-85BF-760E2BF4A02A}" presName="vert1" presStyleCnt="0"/>
      <dgm:spPr/>
    </dgm:pt>
    <dgm:pt modelId="{E93385B7-123F-4446-934A-9019D7B10FD5}" type="pres">
      <dgm:prSet presAssocID="{D4CDEC22-1B86-434A-BD1C-E46A911F8F35}" presName="thickLine" presStyleLbl="alignNode1" presStyleIdx="2" presStyleCnt="5"/>
      <dgm:spPr/>
    </dgm:pt>
    <dgm:pt modelId="{7AE17783-3E16-45AC-9DEC-8CE3D23FCC1B}" type="pres">
      <dgm:prSet presAssocID="{D4CDEC22-1B86-434A-BD1C-E46A911F8F35}" presName="horz1" presStyleCnt="0"/>
      <dgm:spPr/>
    </dgm:pt>
    <dgm:pt modelId="{A035593D-3686-4C2D-AB45-3B940E040DB9}" type="pres">
      <dgm:prSet presAssocID="{D4CDEC22-1B86-434A-BD1C-E46A911F8F35}" presName="tx1" presStyleLbl="revTx" presStyleIdx="2" presStyleCnt="5"/>
      <dgm:spPr/>
    </dgm:pt>
    <dgm:pt modelId="{04754659-044C-417A-814C-217A0EAFB674}" type="pres">
      <dgm:prSet presAssocID="{D4CDEC22-1B86-434A-BD1C-E46A911F8F35}" presName="vert1" presStyleCnt="0"/>
      <dgm:spPr/>
    </dgm:pt>
    <dgm:pt modelId="{23936B03-F9F2-4D1F-8F17-23B534986652}" type="pres">
      <dgm:prSet presAssocID="{6BA9AC31-0E3F-4EFD-8E22-E781868624DE}" presName="thickLine" presStyleLbl="alignNode1" presStyleIdx="3" presStyleCnt="5"/>
      <dgm:spPr/>
    </dgm:pt>
    <dgm:pt modelId="{904E7D0B-1C6F-47D8-B699-4DEF524FAA3C}" type="pres">
      <dgm:prSet presAssocID="{6BA9AC31-0E3F-4EFD-8E22-E781868624DE}" presName="horz1" presStyleCnt="0"/>
      <dgm:spPr/>
    </dgm:pt>
    <dgm:pt modelId="{975A1C9B-E99C-4EFF-91FC-D9C0DA21FEEB}" type="pres">
      <dgm:prSet presAssocID="{6BA9AC31-0E3F-4EFD-8E22-E781868624DE}" presName="tx1" presStyleLbl="revTx" presStyleIdx="3" presStyleCnt="5"/>
      <dgm:spPr/>
    </dgm:pt>
    <dgm:pt modelId="{0F799AC1-6336-4D37-BE81-9BAD21363358}" type="pres">
      <dgm:prSet presAssocID="{6BA9AC31-0E3F-4EFD-8E22-E781868624DE}" presName="vert1" presStyleCnt="0"/>
      <dgm:spPr/>
    </dgm:pt>
    <dgm:pt modelId="{C3A5B684-DEA1-46F5-B969-ADC7B716920A}" type="pres">
      <dgm:prSet presAssocID="{2F9F2377-CBEB-47F7-B8D5-3406FC8F73E3}" presName="thickLine" presStyleLbl="alignNode1" presStyleIdx="4" presStyleCnt="5"/>
      <dgm:spPr/>
    </dgm:pt>
    <dgm:pt modelId="{064EAC5D-E616-425D-868D-0432767AA9A3}" type="pres">
      <dgm:prSet presAssocID="{2F9F2377-CBEB-47F7-B8D5-3406FC8F73E3}" presName="horz1" presStyleCnt="0"/>
      <dgm:spPr/>
    </dgm:pt>
    <dgm:pt modelId="{802728C7-62E1-415F-A34D-6CE274CA3D3D}" type="pres">
      <dgm:prSet presAssocID="{2F9F2377-CBEB-47F7-B8D5-3406FC8F73E3}" presName="tx1" presStyleLbl="revTx" presStyleIdx="4" presStyleCnt="5"/>
      <dgm:spPr/>
    </dgm:pt>
    <dgm:pt modelId="{DE4BB5AD-57D6-49D9-B13E-206F5F4AAB25}" type="pres">
      <dgm:prSet presAssocID="{2F9F2377-CBEB-47F7-B8D5-3406FC8F73E3}" presName="vert1" presStyleCnt="0"/>
      <dgm:spPr/>
    </dgm:pt>
  </dgm:ptLst>
  <dgm:cxnLst>
    <dgm:cxn modelId="{4790432B-943A-4D61-AED7-97B2994C9755}" type="presOf" srcId="{D4CDEC22-1B86-434A-BD1C-E46A911F8F35}" destId="{A035593D-3686-4C2D-AB45-3B940E040DB9}" srcOrd="0" destOrd="0" presId="urn:microsoft.com/office/officeart/2008/layout/LinedList"/>
    <dgm:cxn modelId="{BE7CD767-1695-4D2F-AD8C-4AE6AC74F6F1}" type="presOf" srcId="{20588205-E051-476E-85BF-760E2BF4A02A}" destId="{FF267DC4-0733-4A9E-B81E-C25CA71F83EC}" srcOrd="0" destOrd="0" presId="urn:microsoft.com/office/officeart/2008/layout/LinedList"/>
    <dgm:cxn modelId="{85A61B51-84E5-47C8-BCA9-3512FBAF6E35}" type="presOf" srcId="{2F9F2377-CBEB-47F7-B8D5-3406FC8F73E3}" destId="{802728C7-62E1-415F-A34D-6CE274CA3D3D}" srcOrd="0" destOrd="0" presId="urn:microsoft.com/office/officeart/2008/layout/LinedList"/>
    <dgm:cxn modelId="{0B4DAA8B-2E18-42AC-AD24-5361DE04098E}" srcId="{7447B058-C1F0-4100-B220-508684D2DEA3}" destId="{D4CDEC22-1B86-434A-BD1C-E46A911F8F35}" srcOrd="2" destOrd="0" parTransId="{DF4D1698-B8B8-42DB-A17E-1C47E3EE0783}" sibTransId="{B5ED8FB8-D919-4E01-BEFE-159ED2B1EBB6}"/>
    <dgm:cxn modelId="{316BB796-7975-443E-AFE6-3F9BD71C12C9}" type="presOf" srcId="{7447B058-C1F0-4100-B220-508684D2DEA3}" destId="{206B004E-1D15-4D9B-BE9D-F6814E358907}" srcOrd="0" destOrd="0" presId="urn:microsoft.com/office/officeart/2008/layout/LinedList"/>
    <dgm:cxn modelId="{9952229D-FC7B-44F7-93A5-D020AF9357E0}" srcId="{7447B058-C1F0-4100-B220-508684D2DEA3}" destId="{20588205-E051-476E-85BF-760E2BF4A02A}" srcOrd="1" destOrd="0" parTransId="{22936D69-BB19-4D19-95E2-79D3475BBEEF}" sibTransId="{318F1DB8-4585-43A3-981C-9A3A3A5365C3}"/>
    <dgm:cxn modelId="{497B6EA6-0789-45D7-98BD-247BB89E3D22}" type="presOf" srcId="{6BA9AC31-0E3F-4EFD-8E22-E781868624DE}" destId="{975A1C9B-E99C-4EFF-91FC-D9C0DA21FEEB}" srcOrd="0" destOrd="0" presId="urn:microsoft.com/office/officeart/2008/layout/LinedList"/>
    <dgm:cxn modelId="{85F1C0C8-3D59-4FC4-A6D0-C2F118E0CEB8}" type="presOf" srcId="{BD3E2E79-6B15-4AE8-9B68-3A8AA5D0BD27}" destId="{2882B1F2-DA0C-4C89-AA95-3724302FED0B}" srcOrd="0" destOrd="0" presId="urn:microsoft.com/office/officeart/2008/layout/LinedList"/>
    <dgm:cxn modelId="{839CF1E8-550B-41F4-AE67-8240ACE2BE71}" srcId="{7447B058-C1F0-4100-B220-508684D2DEA3}" destId="{BD3E2E79-6B15-4AE8-9B68-3A8AA5D0BD27}" srcOrd="0" destOrd="0" parTransId="{01FD2129-3A02-447D-AA73-81AA46EAB12F}" sibTransId="{73E9E666-3604-4EF7-B329-DAAF364B9EAC}"/>
    <dgm:cxn modelId="{12C14DEC-7412-4297-9997-471C595688FD}" srcId="{7447B058-C1F0-4100-B220-508684D2DEA3}" destId="{6BA9AC31-0E3F-4EFD-8E22-E781868624DE}" srcOrd="3" destOrd="0" parTransId="{005AFE42-EDE3-40CE-8D48-96B210095F97}" sibTransId="{A2AB9313-9E8C-4B23-898D-03DF59CC4594}"/>
    <dgm:cxn modelId="{306C94F0-A37F-4B50-B5F4-8379C7B99244}" srcId="{7447B058-C1F0-4100-B220-508684D2DEA3}" destId="{2F9F2377-CBEB-47F7-B8D5-3406FC8F73E3}" srcOrd="4" destOrd="0" parTransId="{8DF4D033-4711-4E39-BDEC-4FC85E830B11}" sibTransId="{EAE2B412-3EFA-40E2-8D80-A7ED8417AE65}"/>
    <dgm:cxn modelId="{4BCBB454-CC43-4BC7-9F02-620987009318}" type="presParOf" srcId="{206B004E-1D15-4D9B-BE9D-F6814E358907}" destId="{18F1318D-D65C-4F69-B82D-ABCCB836D631}" srcOrd="0" destOrd="0" presId="urn:microsoft.com/office/officeart/2008/layout/LinedList"/>
    <dgm:cxn modelId="{CB32C445-B66C-4C01-9BED-D289D05C732A}" type="presParOf" srcId="{206B004E-1D15-4D9B-BE9D-F6814E358907}" destId="{2E085FE5-1F84-48ED-A06E-E0B430EB24F8}" srcOrd="1" destOrd="0" presId="urn:microsoft.com/office/officeart/2008/layout/LinedList"/>
    <dgm:cxn modelId="{1E4D9D12-F766-4E92-BD85-0DC0491C31DD}" type="presParOf" srcId="{2E085FE5-1F84-48ED-A06E-E0B430EB24F8}" destId="{2882B1F2-DA0C-4C89-AA95-3724302FED0B}" srcOrd="0" destOrd="0" presId="urn:microsoft.com/office/officeart/2008/layout/LinedList"/>
    <dgm:cxn modelId="{158E90FA-C2E4-4C8E-836B-3962FE461AA5}" type="presParOf" srcId="{2E085FE5-1F84-48ED-A06E-E0B430EB24F8}" destId="{65B2187D-68EB-4AEF-B06A-56B36A5A313C}" srcOrd="1" destOrd="0" presId="urn:microsoft.com/office/officeart/2008/layout/LinedList"/>
    <dgm:cxn modelId="{59D6F6BC-2061-45B3-8092-D8A834FC80EF}" type="presParOf" srcId="{206B004E-1D15-4D9B-BE9D-F6814E358907}" destId="{6DD5B323-71CC-4982-9A52-57A1CF60C754}" srcOrd="2" destOrd="0" presId="urn:microsoft.com/office/officeart/2008/layout/LinedList"/>
    <dgm:cxn modelId="{093ED649-83B3-40E0-948B-51F2E9F1D1E3}" type="presParOf" srcId="{206B004E-1D15-4D9B-BE9D-F6814E358907}" destId="{86EC0029-1D24-419F-B14B-9A8D006A60BB}" srcOrd="3" destOrd="0" presId="urn:microsoft.com/office/officeart/2008/layout/LinedList"/>
    <dgm:cxn modelId="{3135BD7C-24EC-4A36-A42F-5337592C6136}" type="presParOf" srcId="{86EC0029-1D24-419F-B14B-9A8D006A60BB}" destId="{FF267DC4-0733-4A9E-B81E-C25CA71F83EC}" srcOrd="0" destOrd="0" presId="urn:microsoft.com/office/officeart/2008/layout/LinedList"/>
    <dgm:cxn modelId="{C4859310-12D8-43CA-AD6A-0080CD214282}" type="presParOf" srcId="{86EC0029-1D24-419F-B14B-9A8D006A60BB}" destId="{2A8E1FAF-A8A1-4FDE-B142-51037CC782AD}" srcOrd="1" destOrd="0" presId="urn:microsoft.com/office/officeart/2008/layout/LinedList"/>
    <dgm:cxn modelId="{52231390-AD84-4EFF-B624-0C581AB9BF92}" type="presParOf" srcId="{206B004E-1D15-4D9B-BE9D-F6814E358907}" destId="{E93385B7-123F-4446-934A-9019D7B10FD5}" srcOrd="4" destOrd="0" presId="urn:microsoft.com/office/officeart/2008/layout/LinedList"/>
    <dgm:cxn modelId="{24AB3A9F-CC41-49A9-957D-D9B5B3F93E19}" type="presParOf" srcId="{206B004E-1D15-4D9B-BE9D-F6814E358907}" destId="{7AE17783-3E16-45AC-9DEC-8CE3D23FCC1B}" srcOrd="5" destOrd="0" presId="urn:microsoft.com/office/officeart/2008/layout/LinedList"/>
    <dgm:cxn modelId="{8429C28E-2E7F-42F3-BC0F-5066566D8884}" type="presParOf" srcId="{7AE17783-3E16-45AC-9DEC-8CE3D23FCC1B}" destId="{A035593D-3686-4C2D-AB45-3B940E040DB9}" srcOrd="0" destOrd="0" presId="urn:microsoft.com/office/officeart/2008/layout/LinedList"/>
    <dgm:cxn modelId="{06778F85-D5EE-434C-81AD-D0E27EB540BC}" type="presParOf" srcId="{7AE17783-3E16-45AC-9DEC-8CE3D23FCC1B}" destId="{04754659-044C-417A-814C-217A0EAFB674}" srcOrd="1" destOrd="0" presId="urn:microsoft.com/office/officeart/2008/layout/LinedList"/>
    <dgm:cxn modelId="{7FE55A06-5389-4218-95D5-2904B9BF3159}" type="presParOf" srcId="{206B004E-1D15-4D9B-BE9D-F6814E358907}" destId="{23936B03-F9F2-4D1F-8F17-23B534986652}" srcOrd="6" destOrd="0" presId="urn:microsoft.com/office/officeart/2008/layout/LinedList"/>
    <dgm:cxn modelId="{D82B414C-8F9D-41DC-B4F0-B65D59F4EF38}" type="presParOf" srcId="{206B004E-1D15-4D9B-BE9D-F6814E358907}" destId="{904E7D0B-1C6F-47D8-B699-4DEF524FAA3C}" srcOrd="7" destOrd="0" presId="urn:microsoft.com/office/officeart/2008/layout/LinedList"/>
    <dgm:cxn modelId="{D5B839D9-7BFA-449D-B767-F78FA9FE421A}" type="presParOf" srcId="{904E7D0B-1C6F-47D8-B699-4DEF524FAA3C}" destId="{975A1C9B-E99C-4EFF-91FC-D9C0DA21FEEB}" srcOrd="0" destOrd="0" presId="urn:microsoft.com/office/officeart/2008/layout/LinedList"/>
    <dgm:cxn modelId="{DAA6F522-1AE0-4933-9CB7-07FE4B85C1A2}" type="presParOf" srcId="{904E7D0B-1C6F-47D8-B699-4DEF524FAA3C}" destId="{0F799AC1-6336-4D37-BE81-9BAD21363358}" srcOrd="1" destOrd="0" presId="urn:microsoft.com/office/officeart/2008/layout/LinedList"/>
    <dgm:cxn modelId="{E76089CF-601A-495A-90C4-EA66C6900CE5}" type="presParOf" srcId="{206B004E-1D15-4D9B-BE9D-F6814E358907}" destId="{C3A5B684-DEA1-46F5-B969-ADC7B716920A}" srcOrd="8" destOrd="0" presId="urn:microsoft.com/office/officeart/2008/layout/LinedList"/>
    <dgm:cxn modelId="{DE1A9B58-48DF-4C01-AE9C-5E5154B735DE}" type="presParOf" srcId="{206B004E-1D15-4D9B-BE9D-F6814E358907}" destId="{064EAC5D-E616-425D-868D-0432767AA9A3}" srcOrd="9" destOrd="0" presId="urn:microsoft.com/office/officeart/2008/layout/LinedList"/>
    <dgm:cxn modelId="{03E13FB6-EEEC-4F2A-9DB9-DC01D1D32C00}" type="presParOf" srcId="{064EAC5D-E616-425D-868D-0432767AA9A3}" destId="{802728C7-62E1-415F-A34D-6CE274CA3D3D}" srcOrd="0" destOrd="0" presId="urn:microsoft.com/office/officeart/2008/layout/LinedList"/>
    <dgm:cxn modelId="{D41C7902-9AFF-4DB7-9635-8F34D64392E4}" type="presParOf" srcId="{064EAC5D-E616-425D-868D-0432767AA9A3}" destId="{DE4BB5AD-57D6-49D9-B13E-206F5F4AAB2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C423CC-F6A3-4336-AA06-77079578044B}" type="doc">
      <dgm:prSet loTypeId="urn:microsoft.com/office/officeart/2008/layout/LinedList" loCatId="list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509E621-AF51-4313-B495-5D094222B75E}">
      <dgm:prSet/>
      <dgm:spPr/>
      <dgm:t>
        <a:bodyPr/>
        <a:lstStyle/>
        <a:p>
          <a:r>
            <a:rPr lang="cs-CZ"/>
            <a:t>Algoritmy, který převede například soubor na pevně dlouhý řetězec znaků</a:t>
          </a:r>
          <a:endParaRPr lang="en-US"/>
        </a:p>
      </dgm:t>
    </dgm:pt>
    <dgm:pt modelId="{611BD045-CD68-4157-B7F9-55A19BFF9166}" type="parTrans" cxnId="{4824D2A5-E4A6-44D3-BCE6-049DEB0C417D}">
      <dgm:prSet/>
      <dgm:spPr/>
      <dgm:t>
        <a:bodyPr/>
        <a:lstStyle/>
        <a:p>
          <a:endParaRPr lang="en-US"/>
        </a:p>
      </dgm:t>
    </dgm:pt>
    <dgm:pt modelId="{4FF861CC-F965-4DF2-A2EA-DF1D42201F0C}" type="sibTrans" cxnId="{4824D2A5-E4A6-44D3-BCE6-049DEB0C417D}">
      <dgm:prSet/>
      <dgm:spPr/>
      <dgm:t>
        <a:bodyPr/>
        <a:lstStyle/>
        <a:p>
          <a:endParaRPr lang="en-US"/>
        </a:p>
      </dgm:t>
    </dgm:pt>
    <dgm:pt modelId="{4BBDD187-D743-4967-82C4-CEF241F316CB}">
      <dgm:prSet/>
      <dgm:spPr/>
      <dgm:t>
        <a:bodyPr/>
        <a:lstStyle/>
        <a:p>
          <a:r>
            <a:rPr lang="cs-CZ"/>
            <a:t>Slouží k ověření integrity</a:t>
          </a:r>
          <a:endParaRPr lang="en-US"/>
        </a:p>
      </dgm:t>
    </dgm:pt>
    <dgm:pt modelId="{351B320E-237F-4910-BE03-EDA1C5F1E7DE}" type="parTrans" cxnId="{AC12A72F-222A-445C-81B7-CDCEACA82688}">
      <dgm:prSet/>
      <dgm:spPr/>
      <dgm:t>
        <a:bodyPr/>
        <a:lstStyle/>
        <a:p>
          <a:endParaRPr lang="en-US"/>
        </a:p>
      </dgm:t>
    </dgm:pt>
    <dgm:pt modelId="{F02BA9C1-61C5-4ABA-9985-5E906EB87D40}" type="sibTrans" cxnId="{AC12A72F-222A-445C-81B7-CDCEACA82688}">
      <dgm:prSet/>
      <dgm:spPr/>
      <dgm:t>
        <a:bodyPr/>
        <a:lstStyle/>
        <a:p>
          <a:endParaRPr lang="en-US"/>
        </a:p>
      </dgm:t>
    </dgm:pt>
    <dgm:pt modelId="{A1560BAB-0142-4BFA-82D4-A73A5388A4F5}">
      <dgm:prSet/>
      <dgm:spPr/>
      <dgm:t>
        <a:bodyPr/>
        <a:lstStyle/>
        <a:p>
          <a:r>
            <a:rPr lang="cs-CZ"/>
            <a:t>Hash je vypočítán rychle i pro velké objemy dat</a:t>
          </a:r>
          <a:endParaRPr lang="en-US"/>
        </a:p>
      </dgm:t>
    </dgm:pt>
    <dgm:pt modelId="{61B1FA65-A20B-4D84-BEBB-3501018698DA}" type="parTrans" cxnId="{04CE9B8C-9A85-45D0-9F71-BEC94B1E814D}">
      <dgm:prSet/>
      <dgm:spPr/>
      <dgm:t>
        <a:bodyPr/>
        <a:lstStyle/>
        <a:p>
          <a:endParaRPr lang="en-US"/>
        </a:p>
      </dgm:t>
    </dgm:pt>
    <dgm:pt modelId="{C240B153-710B-4729-83D0-9A821175CC94}" type="sibTrans" cxnId="{04CE9B8C-9A85-45D0-9F71-BEC94B1E814D}">
      <dgm:prSet/>
      <dgm:spPr/>
      <dgm:t>
        <a:bodyPr/>
        <a:lstStyle/>
        <a:p>
          <a:endParaRPr lang="en-US"/>
        </a:p>
      </dgm:t>
    </dgm:pt>
    <dgm:pt modelId="{415AB334-8CA6-4469-8F6E-D81CC448A466}">
      <dgm:prSet/>
      <dgm:spPr/>
      <dgm:t>
        <a:bodyPr/>
        <a:lstStyle/>
        <a:p>
          <a:r>
            <a:rPr lang="cs-CZ"/>
            <a:t>Nemělo by být možné najít dva různé vstupy se stejným hashem</a:t>
          </a:r>
          <a:endParaRPr lang="en-US"/>
        </a:p>
      </dgm:t>
    </dgm:pt>
    <dgm:pt modelId="{A7002828-3808-4D4B-8DC3-6D5ED949E5A4}" type="parTrans" cxnId="{1A62A000-71E2-4CF7-941A-2E1B20093D60}">
      <dgm:prSet/>
      <dgm:spPr/>
      <dgm:t>
        <a:bodyPr/>
        <a:lstStyle/>
        <a:p>
          <a:endParaRPr lang="en-US"/>
        </a:p>
      </dgm:t>
    </dgm:pt>
    <dgm:pt modelId="{2953CF4A-66E4-4D11-AA85-F9D6ECD89BDC}" type="sibTrans" cxnId="{1A62A000-71E2-4CF7-941A-2E1B20093D60}">
      <dgm:prSet/>
      <dgm:spPr/>
      <dgm:t>
        <a:bodyPr/>
        <a:lstStyle/>
        <a:p>
          <a:endParaRPr lang="en-US"/>
        </a:p>
      </dgm:t>
    </dgm:pt>
    <dgm:pt modelId="{A7DFDD65-2AF2-4BE9-85DD-9821ACC09188}">
      <dgm:prSet/>
      <dgm:spPr/>
      <dgm:t>
        <a:bodyPr/>
        <a:lstStyle/>
        <a:p>
          <a:r>
            <a:rPr lang="cs-CZ"/>
            <a:t>Z hashe je těžké získat původní data</a:t>
          </a:r>
          <a:endParaRPr lang="en-US"/>
        </a:p>
      </dgm:t>
    </dgm:pt>
    <dgm:pt modelId="{303D59BA-D7DE-4291-B1C4-61EEF2500961}" type="parTrans" cxnId="{C7F50EE8-151B-4F3F-B552-D2A59D79510C}">
      <dgm:prSet/>
      <dgm:spPr/>
      <dgm:t>
        <a:bodyPr/>
        <a:lstStyle/>
        <a:p>
          <a:endParaRPr lang="en-US"/>
        </a:p>
      </dgm:t>
    </dgm:pt>
    <dgm:pt modelId="{2D944E46-E982-4C18-A41D-4E50B40A65E0}" type="sibTrans" cxnId="{C7F50EE8-151B-4F3F-B552-D2A59D79510C}">
      <dgm:prSet/>
      <dgm:spPr/>
      <dgm:t>
        <a:bodyPr/>
        <a:lstStyle/>
        <a:p>
          <a:endParaRPr lang="en-US"/>
        </a:p>
      </dgm:t>
    </dgm:pt>
    <dgm:pt modelId="{A3DBA156-BB9C-42C0-9014-4A6F3D26754F}" type="pres">
      <dgm:prSet presAssocID="{0EC423CC-F6A3-4336-AA06-77079578044B}" presName="vert0" presStyleCnt="0">
        <dgm:presLayoutVars>
          <dgm:dir/>
          <dgm:animOne val="branch"/>
          <dgm:animLvl val="lvl"/>
        </dgm:presLayoutVars>
      </dgm:prSet>
      <dgm:spPr/>
    </dgm:pt>
    <dgm:pt modelId="{36C4D8EB-EAFB-415E-83D8-B1DBCF8B6D71}" type="pres">
      <dgm:prSet presAssocID="{D509E621-AF51-4313-B495-5D094222B75E}" presName="thickLine" presStyleLbl="alignNode1" presStyleIdx="0" presStyleCnt="5"/>
      <dgm:spPr/>
    </dgm:pt>
    <dgm:pt modelId="{25C0F74C-DF14-4579-812F-E22A7E323764}" type="pres">
      <dgm:prSet presAssocID="{D509E621-AF51-4313-B495-5D094222B75E}" presName="horz1" presStyleCnt="0"/>
      <dgm:spPr/>
    </dgm:pt>
    <dgm:pt modelId="{D0DB9D89-090E-4B33-A8FB-C51C554F638D}" type="pres">
      <dgm:prSet presAssocID="{D509E621-AF51-4313-B495-5D094222B75E}" presName="tx1" presStyleLbl="revTx" presStyleIdx="0" presStyleCnt="5"/>
      <dgm:spPr/>
    </dgm:pt>
    <dgm:pt modelId="{D1A7C181-17B6-4F4D-8853-3FDF560286E4}" type="pres">
      <dgm:prSet presAssocID="{D509E621-AF51-4313-B495-5D094222B75E}" presName="vert1" presStyleCnt="0"/>
      <dgm:spPr/>
    </dgm:pt>
    <dgm:pt modelId="{C81F9A02-B3AC-485D-8CE9-F7FEF127E39A}" type="pres">
      <dgm:prSet presAssocID="{4BBDD187-D743-4967-82C4-CEF241F316CB}" presName="thickLine" presStyleLbl="alignNode1" presStyleIdx="1" presStyleCnt="5"/>
      <dgm:spPr/>
    </dgm:pt>
    <dgm:pt modelId="{8CCA1BB1-70A8-4E59-8ABA-CB33A1E32B6B}" type="pres">
      <dgm:prSet presAssocID="{4BBDD187-D743-4967-82C4-CEF241F316CB}" presName="horz1" presStyleCnt="0"/>
      <dgm:spPr/>
    </dgm:pt>
    <dgm:pt modelId="{6B8FF487-B5D9-445A-B5BE-81C81AB59CCE}" type="pres">
      <dgm:prSet presAssocID="{4BBDD187-D743-4967-82C4-CEF241F316CB}" presName="tx1" presStyleLbl="revTx" presStyleIdx="1" presStyleCnt="5"/>
      <dgm:spPr/>
    </dgm:pt>
    <dgm:pt modelId="{FE905D90-ED30-4779-9B11-B0E7F6B54AC4}" type="pres">
      <dgm:prSet presAssocID="{4BBDD187-D743-4967-82C4-CEF241F316CB}" presName="vert1" presStyleCnt="0"/>
      <dgm:spPr/>
    </dgm:pt>
    <dgm:pt modelId="{4F3F4478-D087-481D-8B17-5832360CE585}" type="pres">
      <dgm:prSet presAssocID="{A1560BAB-0142-4BFA-82D4-A73A5388A4F5}" presName="thickLine" presStyleLbl="alignNode1" presStyleIdx="2" presStyleCnt="5"/>
      <dgm:spPr/>
    </dgm:pt>
    <dgm:pt modelId="{FB25D400-F4EF-496F-BA4B-0FC1ECCB4EF5}" type="pres">
      <dgm:prSet presAssocID="{A1560BAB-0142-4BFA-82D4-A73A5388A4F5}" presName="horz1" presStyleCnt="0"/>
      <dgm:spPr/>
    </dgm:pt>
    <dgm:pt modelId="{772DE357-4F1D-4DAC-AF0C-EBE7FDC5CB93}" type="pres">
      <dgm:prSet presAssocID="{A1560BAB-0142-4BFA-82D4-A73A5388A4F5}" presName="tx1" presStyleLbl="revTx" presStyleIdx="2" presStyleCnt="5"/>
      <dgm:spPr/>
    </dgm:pt>
    <dgm:pt modelId="{F6B9218D-355C-4C84-A8DF-81F9EEB8ED5D}" type="pres">
      <dgm:prSet presAssocID="{A1560BAB-0142-4BFA-82D4-A73A5388A4F5}" presName="vert1" presStyleCnt="0"/>
      <dgm:spPr/>
    </dgm:pt>
    <dgm:pt modelId="{C8D5920A-8655-4B08-8FCF-7B7C390F6B65}" type="pres">
      <dgm:prSet presAssocID="{415AB334-8CA6-4469-8F6E-D81CC448A466}" presName="thickLine" presStyleLbl="alignNode1" presStyleIdx="3" presStyleCnt="5"/>
      <dgm:spPr/>
    </dgm:pt>
    <dgm:pt modelId="{85826D4E-9980-4B16-B094-75DD208FAE7C}" type="pres">
      <dgm:prSet presAssocID="{415AB334-8CA6-4469-8F6E-D81CC448A466}" presName="horz1" presStyleCnt="0"/>
      <dgm:spPr/>
    </dgm:pt>
    <dgm:pt modelId="{4D45AA50-E30B-488A-A78B-9FC44B7E793E}" type="pres">
      <dgm:prSet presAssocID="{415AB334-8CA6-4469-8F6E-D81CC448A466}" presName="tx1" presStyleLbl="revTx" presStyleIdx="3" presStyleCnt="5"/>
      <dgm:spPr/>
    </dgm:pt>
    <dgm:pt modelId="{967170B7-79F5-4735-99E7-30B9AC927519}" type="pres">
      <dgm:prSet presAssocID="{415AB334-8CA6-4469-8F6E-D81CC448A466}" presName="vert1" presStyleCnt="0"/>
      <dgm:spPr/>
    </dgm:pt>
    <dgm:pt modelId="{746AA75B-7843-4AD7-942B-CE5645AB397C}" type="pres">
      <dgm:prSet presAssocID="{A7DFDD65-2AF2-4BE9-85DD-9821ACC09188}" presName="thickLine" presStyleLbl="alignNode1" presStyleIdx="4" presStyleCnt="5"/>
      <dgm:spPr/>
    </dgm:pt>
    <dgm:pt modelId="{9D2C84F3-F094-4CD1-91A8-845F625F54D7}" type="pres">
      <dgm:prSet presAssocID="{A7DFDD65-2AF2-4BE9-85DD-9821ACC09188}" presName="horz1" presStyleCnt="0"/>
      <dgm:spPr/>
    </dgm:pt>
    <dgm:pt modelId="{DDB58202-ACE9-4584-8A0E-AC6DDA458E80}" type="pres">
      <dgm:prSet presAssocID="{A7DFDD65-2AF2-4BE9-85DD-9821ACC09188}" presName="tx1" presStyleLbl="revTx" presStyleIdx="4" presStyleCnt="5"/>
      <dgm:spPr/>
    </dgm:pt>
    <dgm:pt modelId="{D86B7330-D9BB-4ADD-9A03-24164A74B5AC}" type="pres">
      <dgm:prSet presAssocID="{A7DFDD65-2AF2-4BE9-85DD-9821ACC09188}" presName="vert1" presStyleCnt="0"/>
      <dgm:spPr/>
    </dgm:pt>
  </dgm:ptLst>
  <dgm:cxnLst>
    <dgm:cxn modelId="{1A62A000-71E2-4CF7-941A-2E1B20093D60}" srcId="{0EC423CC-F6A3-4336-AA06-77079578044B}" destId="{415AB334-8CA6-4469-8F6E-D81CC448A466}" srcOrd="3" destOrd="0" parTransId="{A7002828-3808-4D4B-8DC3-6D5ED949E5A4}" sibTransId="{2953CF4A-66E4-4D11-AA85-F9D6ECD89BDC}"/>
    <dgm:cxn modelId="{1573082A-85E1-4C49-92DE-F57D6884CE18}" type="presOf" srcId="{0EC423CC-F6A3-4336-AA06-77079578044B}" destId="{A3DBA156-BB9C-42C0-9014-4A6F3D26754F}" srcOrd="0" destOrd="0" presId="urn:microsoft.com/office/officeart/2008/layout/LinedList"/>
    <dgm:cxn modelId="{AC12A72F-222A-445C-81B7-CDCEACA82688}" srcId="{0EC423CC-F6A3-4336-AA06-77079578044B}" destId="{4BBDD187-D743-4967-82C4-CEF241F316CB}" srcOrd="1" destOrd="0" parTransId="{351B320E-237F-4910-BE03-EDA1C5F1E7DE}" sibTransId="{F02BA9C1-61C5-4ABA-9985-5E906EB87D40}"/>
    <dgm:cxn modelId="{04CE9B8C-9A85-45D0-9F71-BEC94B1E814D}" srcId="{0EC423CC-F6A3-4336-AA06-77079578044B}" destId="{A1560BAB-0142-4BFA-82D4-A73A5388A4F5}" srcOrd="2" destOrd="0" parTransId="{61B1FA65-A20B-4D84-BEBB-3501018698DA}" sibTransId="{C240B153-710B-4729-83D0-9A821175CC94}"/>
    <dgm:cxn modelId="{685B8E9A-7248-4317-83E2-1FF816E5C22A}" type="presOf" srcId="{415AB334-8CA6-4469-8F6E-D81CC448A466}" destId="{4D45AA50-E30B-488A-A78B-9FC44B7E793E}" srcOrd="0" destOrd="0" presId="urn:microsoft.com/office/officeart/2008/layout/LinedList"/>
    <dgm:cxn modelId="{CDEB16A1-B6AD-46B7-BD9C-B2BCBE149139}" type="presOf" srcId="{A7DFDD65-2AF2-4BE9-85DD-9821ACC09188}" destId="{DDB58202-ACE9-4584-8A0E-AC6DDA458E80}" srcOrd="0" destOrd="0" presId="urn:microsoft.com/office/officeart/2008/layout/LinedList"/>
    <dgm:cxn modelId="{4824D2A5-E4A6-44D3-BCE6-049DEB0C417D}" srcId="{0EC423CC-F6A3-4336-AA06-77079578044B}" destId="{D509E621-AF51-4313-B495-5D094222B75E}" srcOrd="0" destOrd="0" parTransId="{611BD045-CD68-4157-B7F9-55A19BFF9166}" sibTransId="{4FF861CC-F965-4DF2-A2EA-DF1D42201F0C}"/>
    <dgm:cxn modelId="{EF12ABB0-B4F4-4DD2-A342-990A28EED429}" type="presOf" srcId="{D509E621-AF51-4313-B495-5D094222B75E}" destId="{D0DB9D89-090E-4B33-A8FB-C51C554F638D}" srcOrd="0" destOrd="0" presId="urn:microsoft.com/office/officeart/2008/layout/LinedList"/>
    <dgm:cxn modelId="{B359DAD5-17AF-4C27-81AA-5F0D4D9B54EC}" type="presOf" srcId="{A1560BAB-0142-4BFA-82D4-A73A5388A4F5}" destId="{772DE357-4F1D-4DAC-AF0C-EBE7FDC5CB93}" srcOrd="0" destOrd="0" presId="urn:microsoft.com/office/officeart/2008/layout/LinedList"/>
    <dgm:cxn modelId="{C7F50EE8-151B-4F3F-B552-D2A59D79510C}" srcId="{0EC423CC-F6A3-4336-AA06-77079578044B}" destId="{A7DFDD65-2AF2-4BE9-85DD-9821ACC09188}" srcOrd="4" destOrd="0" parTransId="{303D59BA-D7DE-4291-B1C4-61EEF2500961}" sibTransId="{2D944E46-E982-4C18-A41D-4E50B40A65E0}"/>
    <dgm:cxn modelId="{A84019E8-D8AD-4BF4-977D-BCB7B041DB88}" type="presOf" srcId="{4BBDD187-D743-4967-82C4-CEF241F316CB}" destId="{6B8FF487-B5D9-445A-B5BE-81C81AB59CCE}" srcOrd="0" destOrd="0" presId="urn:microsoft.com/office/officeart/2008/layout/LinedList"/>
    <dgm:cxn modelId="{1719B714-28C2-4290-B078-C1AE3C653A96}" type="presParOf" srcId="{A3DBA156-BB9C-42C0-9014-4A6F3D26754F}" destId="{36C4D8EB-EAFB-415E-83D8-B1DBCF8B6D71}" srcOrd="0" destOrd="0" presId="urn:microsoft.com/office/officeart/2008/layout/LinedList"/>
    <dgm:cxn modelId="{39BDC34A-B24E-4A6A-916F-941CBB94480B}" type="presParOf" srcId="{A3DBA156-BB9C-42C0-9014-4A6F3D26754F}" destId="{25C0F74C-DF14-4579-812F-E22A7E323764}" srcOrd="1" destOrd="0" presId="urn:microsoft.com/office/officeart/2008/layout/LinedList"/>
    <dgm:cxn modelId="{46E00B6E-EEB0-41B6-A9D0-4E17B06B107B}" type="presParOf" srcId="{25C0F74C-DF14-4579-812F-E22A7E323764}" destId="{D0DB9D89-090E-4B33-A8FB-C51C554F638D}" srcOrd="0" destOrd="0" presId="urn:microsoft.com/office/officeart/2008/layout/LinedList"/>
    <dgm:cxn modelId="{47D67DB7-9BF3-4BF5-9D63-B900808A4CA9}" type="presParOf" srcId="{25C0F74C-DF14-4579-812F-E22A7E323764}" destId="{D1A7C181-17B6-4F4D-8853-3FDF560286E4}" srcOrd="1" destOrd="0" presId="urn:microsoft.com/office/officeart/2008/layout/LinedList"/>
    <dgm:cxn modelId="{DA6341D6-C717-4BA8-AD26-FFC5EE4D722A}" type="presParOf" srcId="{A3DBA156-BB9C-42C0-9014-4A6F3D26754F}" destId="{C81F9A02-B3AC-485D-8CE9-F7FEF127E39A}" srcOrd="2" destOrd="0" presId="urn:microsoft.com/office/officeart/2008/layout/LinedList"/>
    <dgm:cxn modelId="{ADA8E65A-0D25-4455-AA07-484F77D53681}" type="presParOf" srcId="{A3DBA156-BB9C-42C0-9014-4A6F3D26754F}" destId="{8CCA1BB1-70A8-4E59-8ABA-CB33A1E32B6B}" srcOrd="3" destOrd="0" presId="urn:microsoft.com/office/officeart/2008/layout/LinedList"/>
    <dgm:cxn modelId="{6188D227-CDD3-4A95-A3E0-5575B53C9BE7}" type="presParOf" srcId="{8CCA1BB1-70A8-4E59-8ABA-CB33A1E32B6B}" destId="{6B8FF487-B5D9-445A-B5BE-81C81AB59CCE}" srcOrd="0" destOrd="0" presId="urn:microsoft.com/office/officeart/2008/layout/LinedList"/>
    <dgm:cxn modelId="{CD3B6700-F020-4D7D-AA51-5A37B7A7FB07}" type="presParOf" srcId="{8CCA1BB1-70A8-4E59-8ABA-CB33A1E32B6B}" destId="{FE905D90-ED30-4779-9B11-B0E7F6B54AC4}" srcOrd="1" destOrd="0" presId="urn:microsoft.com/office/officeart/2008/layout/LinedList"/>
    <dgm:cxn modelId="{EA5A3E61-5981-409B-A7A8-ACDF9423DBE3}" type="presParOf" srcId="{A3DBA156-BB9C-42C0-9014-4A6F3D26754F}" destId="{4F3F4478-D087-481D-8B17-5832360CE585}" srcOrd="4" destOrd="0" presId="urn:microsoft.com/office/officeart/2008/layout/LinedList"/>
    <dgm:cxn modelId="{4F8124AD-C6E6-4EFB-81E8-251324B7B43F}" type="presParOf" srcId="{A3DBA156-BB9C-42C0-9014-4A6F3D26754F}" destId="{FB25D400-F4EF-496F-BA4B-0FC1ECCB4EF5}" srcOrd="5" destOrd="0" presId="urn:microsoft.com/office/officeart/2008/layout/LinedList"/>
    <dgm:cxn modelId="{7B12C6D2-DA76-4442-AA2B-D7CD53F1321A}" type="presParOf" srcId="{FB25D400-F4EF-496F-BA4B-0FC1ECCB4EF5}" destId="{772DE357-4F1D-4DAC-AF0C-EBE7FDC5CB93}" srcOrd="0" destOrd="0" presId="urn:microsoft.com/office/officeart/2008/layout/LinedList"/>
    <dgm:cxn modelId="{8BBA31D7-202D-4DF4-8DAA-76DFDFFB8CD6}" type="presParOf" srcId="{FB25D400-F4EF-496F-BA4B-0FC1ECCB4EF5}" destId="{F6B9218D-355C-4C84-A8DF-81F9EEB8ED5D}" srcOrd="1" destOrd="0" presId="urn:microsoft.com/office/officeart/2008/layout/LinedList"/>
    <dgm:cxn modelId="{20737F15-94C7-48EC-A473-ADB7CB113E13}" type="presParOf" srcId="{A3DBA156-BB9C-42C0-9014-4A6F3D26754F}" destId="{C8D5920A-8655-4B08-8FCF-7B7C390F6B65}" srcOrd="6" destOrd="0" presId="urn:microsoft.com/office/officeart/2008/layout/LinedList"/>
    <dgm:cxn modelId="{D275B420-84BE-451F-8947-4D45BDD8C553}" type="presParOf" srcId="{A3DBA156-BB9C-42C0-9014-4A6F3D26754F}" destId="{85826D4E-9980-4B16-B094-75DD208FAE7C}" srcOrd="7" destOrd="0" presId="urn:microsoft.com/office/officeart/2008/layout/LinedList"/>
    <dgm:cxn modelId="{6176A09B-E5EF-4EED-98B2-48C3F41C9DDC}" type="presParOf" srcId="{85826D4E-9980-4B16-B094-75DD208FAE7C}" destId="{4D45AA50-E30B-488A-A78B-9FC44B7E793E}" srcOrd="0" destOrd="0" presId="urn:microsoft.com/office/officeart/2008/layout/LinedList"/>
    <dgm:cxn modelId="{4D3B7F01-319D-44B9-9ADF-4D6C00A71451}" type="presParOf" srcId="{85826D4E-9980-4B16-B094-75DD208FAE7C}" destId="{967170B7-79F5-4735-99E7-30B9AC927519}" srcOrd="1" destOrd="0" presId="urn:microsoft.com/office/officeart/2008/layout/LinedList"/>
    <dgm:cxn modelId="{CACA4AC8-0063-483D-AB3D-66F3BB64AAFE}" type="presParOf" srcId="{A3DBA156-BB9C-42C0-9014-4A6F3D26754F}" destId="{746AA75B-7843-4AD7-942B-CE5645AB397C}" srcOrd="8" destOrd="0" presId="urn:microsoft.com/office/officeart/2008/layout/LinedList"/>
    <dgm:cxn modelId="{43040D90-1484-4DDC-9470-A34622D8E6A4}" type="presParOf" srcId="{A3DBA156-BB9C-42C0-9014-4A6F3D26754F}" destId="{9D2C84F3-F094-4CD1-91A8-845F625F54D7}" srcOrd="9" destOrd="0" presId="urn:microsoft.com/office/officeart/2008/layout/LinedList"/>
    <dgm:cxn modelId="{A4A166D3-7591-4DD3-8BF8-5024868C4482}" type="presParOf" srcId="{9D2C84F3-F094-4CD1-91A8-845F625F54D7}" destId="{DDB58202-ACE9-4584-8A0E-AC6DDA458E80}" srcOrd="0" destOrd="0" presId="urn:microsoft.com/office/officeart/2008/layout/LinedList"/>
    <dgm:cxn modelId="{480CC2B2-1DB2-44CA-A0C8-4A0B156B1156}" type="presParOf" srcId="{9D2C84F3-F094-4CD1-91A8-845F625F54D7}" destId="{D86B7330-D9BB-4ADD-9A03-24164A74B5A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2C76F0C-0750-4EB8-B344-8E7506BA0C52}" type="doc">
      <dgm:prSet loTypeId="urn:microsoft.com/office/officeart/2005/8/layout/hierarchy1" loCatId="hierarchy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56BF38-1537-4362-A2EF-297186D7866F}">
      <dgm:prSet/>
      <dgm:spPr/>
      <dgm:t>
        <a:bodyPr/>
        <a:lstStyle/>
        <a:p>
          <a:r>
            <a:rPr lang="cs-CZ"/>
            <a:t>Ověřuje autentičnost integrity dokumentů a zpráv</a:t>
          </a:r>
          <a:endParaRPr lang="en-US"/>
        </a:p>
      </dgm:t>
    </dgm:pt>
    <dgm:pt modelId="{CA5EDA6F-DD62-4660-A614-3B3241A1BB1B}" type="parTrans" cxnId="{783C74F2-6EF9-439D-BF03-B00BC7FCCB16}">
      <dgm:prSet/>
      <dgm:spPr/>
      <dgm:t>
        <a:bodyPr/>
        <a:lstStyle/>
        <a:p>
          <a:endParaRPr lang="en-US"/>
        </a:p>
      </dgm:t>
    </dgm:pt>
    <dgm:pt modelId="{E7EA2052-43F0-4F11-AD49-876B695F8383}" type="sibTrans" cxnId="{783C74F2-6EF9-439D-BF03-B00BC7FCCB16}">
      <dgm:prSet/>
      <dgm:spPr/>
      <dgm:t>
        <a:bodyPr/>
        <a:lstStyle/>
        <a:p>
          <a:endParaRPr lang="en-US"/>
        </a:p>
      </dgm:t>
    </dgm:pt>
    <dgm:pt modelId="{48D76B21-ECB7-4D3E-81E1-BCAD108D1CB1}">
      <dgm:prSet/>
      <dgm:spPr/>
      <dgm:t>
        <a:bodyPr/>
        <a:lstStyle/>
        <a:p>
          <a:r>
            <a:rPr lang="cs-CZ"/>
            <a:t>Něco jako ruční podpis, ale s vyšší úrovní bezpečnosti</a:t>
          </a:r>
          <a:endParaRPr lang="en-US"/>
        </a:p>
      </dgm:t>
    </dgm:pt>
    <dgm:pt modelId="{767CF71C-57EB-494B-92D9-2181315DE8C2}" type="parTrans" cxnId="{E1EC5B20-DC65-4FF5-873B-972C41186ACA}">
      <dgm:prSet/>
      <dgm:spPr/>
      <dgm:t>
        <a:bodyPr/>
        <a:lstStyle/>
        <a:p>
          <a:endParaRPr lang="en-US"/>
        </a:p>
      </dgm:t>
    </dgm:pt>
    <dgm:pt modelId="{D286571A-EF34-4BAD-BCAF-D84C9B1C7B0D}" type="sibTrans" cxnId="{E1EC5B20-DC65-4FF5-873B-972C41186ACA}">
      <dgm:prSet/>
      <dgm:spPr/>
      <dgm:t>
        <a:bodyPr/>
        <a:lstStyle/>
        <a:p>
          <a:endParaRPr lang="en-US"/>
        </a:p>
      </dgm:t>
    </dgm:pt>
    <dgm:pt modelId="{A372CAEF-B33A-455E-B25E-BE9180545DF2}">
      <dgm:prSet/>
      <dgm:spPr/>
      <dgm:t>
        <a:bodyPr/>
        <a:lstStyle/>
        <a:p>
          <a:r>
            <a:rPr lang="cs-CZ"/>
            <a:t>Využívá hash a asymetrickou kryptografii</a:t>
          </a:r>
          <a:endParaRPr lang="en-US"/>
        </a:p>
      </dgm:t>
    </dgm:pt>
    <dgm:pt modelId="{02E1E274-4D5D-461F-AED8-8923765354E1}" type="parTrans" cxnId="{89B419B7-A3E9-494F-80CA-19185AE331E0}">
      <dgm:prSet/>
      <dgm:spPr/>
      <dgm:t>
        <a:bodyPr/>
        <a:lstStyle/>
        <a:p>
          <a:endParaRPr lang="en-US"/>
        </a:p>
      </dgm:t>
    </dgm:pt>
    <dgm:pt modelId="{E570405D-FA12-47E5-B7EC-FACC0F7B71A7}" type="sibTrans" cxnId="{89B419B7-A3E9-494F-80CA-19185AE331E0}">
      <dgm:prSet/>
      <dgm:spPr/>
      <dgm:t>
        <a:bodyPr/>
        <a:lstStyle/>
        <a:p>
          <a:endParaRPr lang="en-US"/>
        </a:p>
      </dgm:t>
    </dgm:pt>
    <dgm:pt modelId="{D8A56188-9E38-4E0E-810D-5F055B0995AA}" type="pres">
      <dgm:prSet presAssocID="{42C76F0C-0750-4EB8-B344-8E7506BA0C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3136A3B-0800-42A2-9CE0-CE7B6965CA53}" type="pres">
      <dgm:prSet presAssocID="{E456BF38-1537-4362-A2EF-297186D7866F}" presName="hierRoot1" presStyleCnt="0"/>
      <dgm:spPr/>
    </dgm:pt>
    <dgm:pt modelId="{D4C47BB0-788A-4EDD-B744-1C1B0BA6637D}" type="pres">
      <dgm:prSet presAssocID="{E456BF38-1537-4362-A2EF-297186D7866F}" presName="composite" presStyleCnt="0"/>
      <dgm:spPr/>
    </dgm:pt>
    <dgm:pt modelId="{FDCA6B58-A66B-4B28-903E-CF1041EDE193}" type="pres">
      <dgm:prSet presAssocID="{E456BF38-1537-4362-A2EF-297186D7866F}" presName="background" presStyleLbl="node0" presStyleIdx="0" presStyleCnt="3"/>
      <dgm:spPr/>
    </dgm:pt>
    <dgm:pt modelId="{9A0428DE-107A-4200-B589-CBA510F17B0E}" type="pres">
      <dgm:prSet presAssocID="{E456BF38-1537-4362-A2EF-297186D7866F}" presName="text" presStyleLbl="fgAcc0" presStyleIdx="0" presStyleCnt="3">
        <dgm:presLayoutVars>
          <dgm:chPref val="3"/>
        </dgm:presLayoutVars>
      </dgm:prSet>
      <dgm:spPr/>
    </dgm:pt>
    <dgm:pt modelId="{5118177F-0FEF-453C-ABA0-88EC4F9BC48F}" type="pres">
      <dgm:prSet presAssocID="{E456BF38-1537-4362-A2EF-297186D7866F}" presName="hierChild2" presStyleCnt="0"/>
      <dgm:spPr/>
    </dgm:pt>
    <dgm:pt modelId="{A228465E-E64C-404D-86B7-3E6799D2BEEF}" type="pres">
      <dgm:prSet presAssocID="{48D76B21-ECB7-4D3E-81E1-BCAD108D1CB1}" presName="hierRoot1" presStyleCnt="0"/>
      <dgm:spPr/>
    </dgm:pt>
    <dgm:pt modelId="{47B23FA8-715B-4796-B67B-E7524B08C8AA}" type="pres">
      <dgm:prSet presAssocID="{48D76B21-ECB7-4D3E-81E1-BCAD108D1CB1}" presName="composite" presStyleCnt="0"/>
      <dgm:spPr/>
    </dgm:pt>
    <dgm:pt modelId="{8E4A8CDC-1FBD-41B2-91C7-394E250398C1}" type="pres">
      <dgm:prSet presAssocID="{48D76B21-ECB7-4D3E-81E1-BCAD108D1CB1}" presName="background" presStyleLbl="node0" presStyleIdx="1" presStyleCnt="3"/>
      <dgm:spPr/>
    </dgm:pt>
    <dgm:pt modelId="{6BEA9F16-262B-4151-BB19-58E5EE39A41D}" type="pres">
      <dgm:prSet presAssocID="{48D76B21-ECB7-4D3E-81E1-BCAD108D1CB1}" presName="text" presStyleLbl="fgAcc0" presStyleIdx="1" presStyleCnt="3">
        <dgm:presLayoutVars>
          <dgm:chPref val="3"/>
        </dgm:presLayoutVars>
      </dgm:prSet>
      <dgm:spPr/>
    </dgm:pt>
    <dgm:pt modelId="{64DB363E-F8D2-4337-ADB5-9D55F304F48B}" type="pres">
      <dgm:prSet presAssocID="{48D76B21-ECB7-4D3E-81E1-BCAD108D1CB1}" presName="hierChild2" presStyleCnt="0"/>
      <dgm:spPr/>
    </dgm:pt>
    <dgm:pt modelId="{0B2A72D5-42EA-44A6-B38F-D0DC1E16421C}" type="pres">
      <dgm:prSet presAssocID="{A372CAEF-B33A-455E-B25E-BE9180545DF2}" presName="hierRoot1" presStyleCnt="0"/>
      <dgm:spPr/>
    </dgm:pt>
    <dgm:pt modelId="{BAAB1E1E-C9D8-407E-AE59-D1A506D07C6F}" type="pres">
      <dgm:prSet presAssocID="{A372CAEF-B33A-455E-B25E-BE9180545DF2}" presName="composite" presStyleCnt="0"/>
      <dgm:spPr/>
    </dgm:pt>
    <dgm:pt modelId="{291265F7-FD0A-4502-A381-B006DE0C8C5D}" type="pres">
      <dgm:prSet presAssocID="{A372CAEF-B33A-455E-B25E-BE9180545DF2}" presName="background" presStyleLbl="node0" presStyleIdx="2" presStyleCnt="3"/>
      <dgm:spPr/>
    </dgm:pt>
    <dgm:pt modelId="{99A38ABF-60C3-4A26-96EE-2A7754C35AA4}" type="pres">
      <dgm:prSet presAssocID="{A372CAEF-B33A-455E-B25E-BE9180545DF2}" presName="text" presStyleLbl="fgAcc0" presStyleIdx="2" presStyleCnt="3">
        <dgm:presLayoutVars>
          <dgm:chPref val="3"/>
        </dgm:presLayoutVars>
      </dgm:prSet>
      <dgm:spPr/>
    </dgm:pt>
    <dgm:pt modelId="{303724E0-F86A-4995-9E32-27C9C3D5A53F}" type="pres">
      <dgm:prSet presAssocID="{A372CAEF-B33A-455E-B25E-BE9180545DF2}" presName="hierChild2" presStyleCnt="0"/>
      <dgm:spPr/>
    </dgm:pt>
  </dgm:ptLst>
  <dgm:cxnLst>
    <dgm:cxn modelId="{E1EC5B20-DC65-4FF5-873B-972C41186ACA}" srcId="{42C76F0C-0750-4EB8-B344-8E7506BA0C52}" destId="{48D76B21-ECB7-4D3E-81E1-BCAD108D1CB1}" srcOrd="1" destOrd="0" parTransId="{767CF71C-57EB-494B-92D9-2181315DE8C2}" sibTransId="{D286571A-EF34-4BAD-BCAF-D84C9B1C7B0D}"/>
    <dgm:cxn modelId="{FCE6A037-7A53-45CE-86CB-2E4B0611A474}" type="presOf" srcId="{48D76B21-ECB7-4D3E-81E1-BCAD108D1CB1}" destId="{6BEA9F16-262B-4151-BB19-58E5EE39A41D}" srcOrd="0" destOrd="0" presId="urn:microsoft.com/office/officeart/2005/8/layout/hierarchy1"/>
    <dgm:cxn modelId="{2CCBE849-6908-402F-B10C-421909499F93}" type="presOf" srcId="{E456BF38-1537-4362-A2EF-297186D7866F}" destId="{9A0428DE-107A-4200-B589-CBA510F17B0E}" srcOrd="0" destOrd="0" presId="urn:microsoft.com/office/officeart/2005/8/layout/hierarchy1"/>
    <dgm:cxn modelId="{ADE54577-28F4-43A1-AF56-211A9890BD7E}" type="presOf" srcId="{42C76F0C-0750-4EB8-B344-8E7506BA0C52}" destId="{D8A56188-9E38-4E0E-810D-5F055B0995AA}" srcOrd="0" destOrd="0" presId="urn:microsoft.com/office/officeart/2005/8/layout/hierarchy1"/>
    <dgm:cxn modelId="{21150E7C-CE1F-47CF-ABD9-1B8776147EE3}" type="presOf" srcId="{A372CAEF-B33A-455E-B25E-BE9180545DF2}" destId="{99A38ABF-60C3-4A26-96EE-2A7754C35AA4}" srcOrd="0" destOrd="0" presId="urn:microsoft.com/office/officeart/2005/8/layout/hierarchy1"/>
    <dgm:cxn modelId="{89B419B7-A3E9-494F-80CA-19185AE331E0}" srcId="{42C76F0C-0750-4EB8-B344-8E7506BA0C52}" destId="{A372CAEF-B33A-455E-B25E-BE9180545DF2}" srcOrd="2" destOrd="0" parTransId="{02E1E274-4D5D-461F-AED8-8923765354E1}" sibTransId="{E570405D-FA12-47E5-B7EC-FACC0F7B71A7}"/>
    <dgm:cxn modelId="{783C74F2-6EF9-439D-BF03-B00BC7FCCB16}" srcId="{42C76F0C-0750-4EB8-B344-8E7506BA0C52}" destId="{E456BF38-1537-4362-A2EF-297186D7866F}" srcOrd="0" destOrd="0" parTransId="{CA5EDA6F-DD62-4660-A614-3B3241A1BB1B}" sibTransId="{E7EA2052-43F0-4F11-AD49-876B695F8383}"/>
    <dgm:cxn modelId="{7091829D-ED09-47E6-80BC-CF767C34635A}" type="presParOf" srcId="{D8A56188-9E38-4E0E-810D-5F055B0995AA}" destId="{A3136A3B-0800-42A2-9CE0-CE7B6965CA53}" srcOrd="0" destOrd="0" presId="urn:microsoft.com/office/officeart/2005/8/layout/hierarchy1"/>
    <dgm:cxn modelId="{C4DF2AF7-EBBB-4831-9AD0-324122D23181}" type="presParOf" srcId="{A3136A3B-0800-42A2-9CE0-CE7B6965CA53}" destId="{D4C47BB0-788A-4EDD-B744-1C1B0BA6637D}" srcOrd="0" destOrd="0" presId="urn:microsoft.com/office/officeart/2005/8/layout/hierarchy1"/>
    <dgm:cxn modelId="{5933893B-7E1F-483C-98B6-24DF584B165B}" type="presParOf" srcId="{D4C47BB0-788A-4EDD-B744-1C1B0BA6637D}" destId="{FDCA6B58-A66B-4B28-903E-CF1041EDE193}" srcOrd="0" destOrd="0" presId="urn:microsoft.com/office/officeart/2005/8/layout/hierarchy1"/>
    <dgm:cxn modelId="{1BB71437-2D57-4144-A8EE-C0AEFDC65504}" type="presParOf" srcId="{D4C47BB0-788A-4EDD-B744-1C1B0BA6637D}" destId="{9A0428DE-107A-4200-B589-CBA510F17B0E}" srcOrd="1" destOrd="0" presId="urn:microsoft.com/office/officeart/2005/8/layout/hierarchy1"/>
    <dgm:cxn modelId="{C7F29FFC-791B-4820-92C6-5A56F09ABCEC}" type="presParOf" srcId="{A3136A3B-0800-42A2-9CE0-CE7B6965CA53}" destId="{5118177F-0FEF-453C-ABA0-88EC4F9BC48F}" srcOrd="1" destOrd="0" presId="urn:microsoft.com/office/officeart/2005/8/layout/hierarchy1"/>
    <dgm:cxn modelId="{63DFA77F-D123-44F6-B161-034387DF51CF}" type="presParOf" srcId="{D8A56188-9E38-4E0E-810D-5F055B0995AA}" destId="{A228465E-E64C-404D-86B7-3E6799D2BEEF}" srcOrd="1" destOrd="0" presId="urn:microsoft.com/office/officeart/2005/8/layout/hierarchy1"/>
    <dgm:cxn modelId="{B304C03A-7F9A-4429-89C5-5C805A0E14AF}" type="presParOf" srcId="{A228465E-E64C-404D-86B7-3E6799D2BEEF}" destId="{47B23FA8-715B-4796-B67B-E7524B08C8AA}" srcOrd="0" destOrd="0" presId="urn:microsoft.com/office/officeart/2005/8/layout/hierarchy1"/>
    <dgm:cxn modelId="{E106AE49-FF08-4A93-9039-3FA3426A5868}" type="presParOf" srcId="{47B23FA8-715B-4796-B67B-E7524B08C8AA}" destId="{8E4A8CDC-1FBD-41B2-91C7-394E250398C1}" srcOrd="0" destOrd="0" presId="urn:microsoft.com/office/officeart/2005/8/layout/hierarchy1"/>
    <dgm:cxn modelId="{BEFF1C8D-CCA8-4DE2-B142-E5399D535EDB}" type="presParOf" srcId="{47B23FA8-715B-4796-B67B-E7524B08C8AA}" destId="{6BEA9F16-262B-4151-BB19-58E5EE39A41D}" srcOrd="1" destOrd="0" presId="urn:microsoft.com/office/officeart/2005/8/layout/hierarchy1"/>
    <dgm:cxn modelId="{8E5DC239-C78A-499A-89FD-3E32F66BC268}" type="presParOf" srcId="{A228465E-E64C-404D-86B7-3E6799D2BEEF}" destId="{64DB363E-F8D2-4337-ADB5-9D55F304F48B}" srcOrd="1" destOrd="0" presId="urn:microsoft.com/office/officeart/2005/8/layout/hierarchy1"/>
    <dgm:cxn modelId="{365BD817-C57A-4D49-B5E5-4D43331DEDBF}" type="presParOf" srcId="{D8A56188-9E38-4E0E-810D-5F055B0995AA}" destId="{0B2A72D5-42EA-44A6-B38F-D0DC1E16421C}" srcOrd="2" destOrd="0" presId="urn:microsoft.com/office/officeart/2005/8/layout/hierarchy1"/>
    <dgm:cxn modelId="{DEEE9B6E-271B-4936-B05C-9FA0EBA1A839}" type="presParOf" srcId="{0B2A72D5-42EA-44A6-B38F-D0DC1E16421C}" destId="{BAAB1E1E-C9D8-407E-AE59-D1A506D07C6F}" srcOrd="0" destOrd="0" presId="urn:microsoft.com/office/officeart/2005/8/layout/hierarchy1"/>
    <dgm:cxn modelId="{6AB9A1BE-05DE-4E8A-B3DD-EF62DD95D0FE}" type="presParOf" srcId="{BAAB1E1E-C9D8-407E-AE59-D1A506D07C6F}" destId="{291265F7-FD0A-4502-A381-B006DE0C8C5D}" srcOrd="0" destOrd="0" presId="urn:microsoft.com/office/officeart/2005/8/layout/hierarchy1"/>
    <dgm:cxn modelId="{1412BBED-167E-430A-95AD-68852369C910}" type="presParOf" srcId="{BAAB1E1E-C9D8-407E-AE59-D1A506D07C6F}" destId="{99A38ABF-60C3-4A26-96EE-2A7754C35AA4}" srcOrd="1" destOrd="0" presId="urn:microsoft.com/office/officeart/2005/8/layout/hierarchy1"/>
    <dgm:cxn modelId="{639B6165-2AEF-45B3-908B-C3C8344FD7B6}" type="presParOf" srcId="{0B2A72D5-42EA-44A6-B38F-D0DC1E16421C}" destId="{303724E0-F86A-4995-9E32-27C9C3D5A53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733E2-580A-4775-8064-FE61D8E616D4}">
      <dsp:nvSpPr>
        <dsp:cNvPr id="0" name=""/>
        <dsp:cNvSpPr/>
      </dsp:nvSpPr>
      <dsp:spPr>
        <a:xfrm>
          <a:off x="0" y="1687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Obor, zabývající </a:t>
          </a:r>
          <a:r>
            <a:rPr lang="cs-CZ" sz="3400" b="1" kern="1200"/>
            <a:t>se bezpečností informací</a:t>
          </a:r>
          <a:endParaRPr lang="en-US" sz="3400" kern="1200"/>
        </a:p>
      </dsp:txBody>
      <dsp:txXfrm>
        <a:off x="64083" y="80960"/>
        <a:ext cx="6132934" cy="1184574"/>
      </dsp:txXfrm>
    </dsp:sp>
    <dsp:sp modelId="{AA1731CF-E7AE-470F-8D16-AF6D162AB53C}">
      <dsp:nvSpPr>
        <dsp:cNvPr id="0" name=""/>
        <dsp:cNvSpPr/>
      </dsp:nvSpPr>
      <dsp:spPr>
        <a:xfrm>
          <a:off x="0" y="142753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-1540030"/>
                <a:satOff val="-534"/>
                <a:lumOff val="19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540030"/>
                <a:satOff val="-534"/>
                <a:lumOff val="19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540030"/>
                <a:satOff val="-534"/>
                <a:lumOff val="19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Šifruje a dešifruje zprávy</a:t>
          </a:r>
          <a:endParaRPr lang="en-US" sz="3400" kern="1200"/>
        </a:p>
      </dsp:txBody>
      <dsp:txXfrm>
        <a:off x="64083" y="1491620"/>
        <a:ext cx="6132934" cy="1184574"/>
      </dsp:txXfrm>
    </dsp:sp>
    <dsp:sp modelId="{E3CA1545-8E8C-49B8-9DC6-EF321F27A901}">
      <dsp:nvSpPr>
        <dsp:cNvPr id="0" name=""/>
        <dsp:cNvSpPr/>
      </dsp:nvSpPr>
      <dsp:spPr>
        <a:xfrm>
          <a:off x="0" y="283819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-3080061"/>
                <a:satOff val="-1069"/>
                <a:lumOff val="3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080061"/>
                <a:satOff val="-1069"/>
                <a:lumOff val="3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080061"/>
                <a:satOff val="-1069"/>
                <a:lumOff val="3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Používá se například v protokolech TSL/SSL</a:t>
          </a:r>
          <a:endParaRPr lang="en-US" sz="3400" kern="1200"/>
        </a:p>
      </dsp:txBody>
      <dsp:txXfrm>
        <a:off x="64083" y="2902280"/>
        <a:ext cx="6132934" cy="1184574"/>
      </dsp:txXfrm>
    </dsp:sp>
    <dsp:sp modelId="{B630ADCE-2E28-4B0A-9845-6E2BA137B27C}">
      <dsp:nvSpPr>
        <dsp:cNvPr id="0" name=""/>
        <dsp:cNvSpPr/>
      </dsp:nvSpPr>
      <dsp:spPr>
        <a:xfrm>
          <a:off x="0" y="4248857"/>
          <a:ext cx="6261100" cy="1312740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/>
            <a:t>Převádí data na unikátní řetězce pevné délky tzv. Hash</a:t>
          </a:r>
          <a:endParaRPr lang="en-US" sz="3400" kern="1200"/>
        </a:p>
      </dsp:txBody>
      <dsp:txXfrm>
        <a:off x="64083" y="4312940"/>
        <a:ext cx="6132934" cy="1184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B03F1-89DE-4E07-859C-03F9127A6BCD}">
      <dsp:nvSpPr>
        <dsp:cNvPr id="0" name=""/>
        <dsp:cNvSpPr/>
      </dsp:nvSpPr>
      <dsp:spPr>
        <a:xfrm>
          <a:off x="0" y="669197"/>
          <a:ext cx="6261100" cy="10038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Obor, který se zabývá </a:t>
          </a:r>
          <a:r>
            <a:rPr lang="pl-PL" sz="2600" b="1" kern="1200"/>
            <a:t>prolomením šifrovacích systémů</a:t>
          </a:r>
          <a:endParaRPr lang="en-US" sz="2600" kern="1200"/>
        </a:p>
      </dsp:txBody>
      <dsp:txXfrm>
        <a:off x="49004" y="718201"/>
        <a:ext cx="6163092" cy="905852"/>
      </dsp:txXfrm>
    </dsp:sp>
    <dsp:sp modelId="{A451A96F-71B4-476B-8F4A-C46F93A38EB4}">
      <dsp:nvSpPr>
        <dsp:cNvPr id="0" name=""/>
        <dsp:cNvSpPr/>
      </dsp:nvSpPr>
      <dsp:spPr>
        <a:xfrm>
          <a:off x="0" y="1747937"/>
          <a:ext cx="6261100" cy="1003860"/>
        </a:xfrm>
        <a:prstGeom prst="roundRect">
          <a:avLst/>
        </a:prstGeom>
        <a:gradFill rotWithShape="0">
          <a:gsLst>
            <a:gs pos="0">
              <a:schemeClr val="accent2">
                <a:hueOff val="-1540030"/>
                <a:satOff val="-534"/>
                <a:lumOff val="19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1540030"/>
                <a:satOff val="-534"/>
                <a:lumOff val="19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1540030"/>
                <a:satOff val="-534"/>
                <a:lumOff val="19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b="1" kern="1200"/>
            <a:t>„Opak kryptografie” </a:t>
          </a:r>
          <a:r>
            <a:rPr lang="pl-PL" sz="2600" kern="1200"/>
            <a:t>– nechce informace šifrovat, ale dešifrovat</a:t>
          </a:r>
          <a:endParaRPr lang="en-US" sz="2600" kern="1200"/>
        </a:p>
      </dsp:txBody>
      <dsp:txXfrm>
        <a:off x="49004" y="1796941"/>
        <a:ext cx="6163092" cy="905852"/>
      </dsp:txXfrm>
    </dsp:sp>
    <dsp:sp modelId="{06F9CB2E-196D-4BF7-9182-F5AAC2556CE4}">
      <dsp:nvSpPr>
        <dsp:cNvPr id="0" name=""/>
        <dsp:cNvSpPr/>
      </dsp:nvSpPr>
      <dsp:spPr>
        <a:xfrm>
          <a:off x="0" y="2826677"/>
          <a:ext cx="6261100" cy="1003860"/>
        </a:xfrm>
        <a:prstGeom prst="roundRect">
          <a:avLst/>
        </a:prstGeom>
        <a:gradFill rotWithShape="0">
          <a:gsLst>
            <a:gs pos="0">
              <a:schemeClr val="accent2">
                <a:hueOff val="-3080061"/>
                <a:satOff val="-1069"/>
                <a:lumOff val="39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3080061"/>
                <a:satOff val="-1069"/>
                <a:lumOff val="39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3080061"/>
                <a:satOff val="-1069"/>
                <a:lumOff val="39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Hledá slabiny v kryptografických metodách</a:t>
          </a:r>
          <a:endParaRPr lang="en-US" sz="2600" kern="1200"/>
        </a:p>
      </dsp:txBody>
      <dsp:txXfrm>
        <a:off x="49004" y="2875681"/>
        <a:ext cx="6163092" cy="905852"/>
      </dsp:txXfrm>
    </dsp:sp>
    <dsp:sp modelId="{F2BF5123-C2D2-4327-BA09-87066875C963}">
      <dsp:nvSpPr>
        <dsp:cNvPr id="0" name=""/>
        <dsp:cNvSpPr/>
      </dsp:nvSpPr>
      <dsp:spPr>
        <a:xfrm>
          <a:off x="0" y="3905417"/>
          <a:ext cx="6261100" cy="1003860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/>
            <a:t>Používá se při testování bezpečnostních systémů, ale i při útocích</a:t>
          </a:r>
          <a:endParaRPr lang="en-US" sz="2600" kern="1200"/>
        </a:p>
      </dsp:txBody>
      <dsp:txXfrm>
        <a:off x="49004" y="3954421"/>
        <a:ext cx="6163092" cy="9058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70C02-E4EB-4D56-B8DE-41E7B7614780}">
      <dsp:nvSpPr>
        <dsp:cNvPr id="0" name=""/>
        <dsp:cNvSpPr/>
      </dsp:nvSpPr>
      <dsp:spPr>
        <a:xfrm>
          <a:off x="0" y="47301"/>
          <a:ext cx="6261100" cy="176459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/>
            <a:t>Podobor kryptografie</a:t>
          </a:r>
          <a:endParaRPr lang="en-US" sz="3300" kern="1200"/>
        </a:p>
      </dsp:txBody>
      <dsp:txXfrm>
        <a:off x="86141" y="133442"/>
        <a:ext cx="6088818" cy="1592315"/>
      </dsp:txXfrm>
    </dsp:sp>
    <dsp:sp modelId="{55E7ADA9-7C9B-4C37-8102-A34F71A58891}">
      <dsp:nvSpPr>
        <dsp:cNvPr id="0" name=""/>
        <dsp:cNvSpPr/>
      </dsp:nvSpPr>
      <dsp:spPr>
        <a:xfrm>
          <a:off x="0" y="1906938"/>
          <a:ext cx="6261100" cy="1764597"/>
        </a:xfrm>
        <a:prstGeom prst="roundRect">
          <a:avLst/>
        </a:prstGeom>
        <a:gradFill rotWithShape="0">
          <a:gsLst>
            <a:gs pos="0">
              <a:schemeClr val="accent2">
                <a:hueOff val="-2310045"/>
                <a:satOff val="-802"/>
                <a:lumOff val="29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2310045"/>
                <a:satOff val="-802"/>
                <a:lumOff val="29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2310045"/>
                <a:satOff val="-802"/>
                <a:lumOff val="29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/>
            <a:t>Zabývá se utajením komunikace</a:t>
          </a:r>
          <a:endParaRPr lang="en-US" sz="3300" kern="1200"/>
        </a:p>
      </dsp:txBody>
      <dsp:txXfrm>
        <a:off x="86141" y="1993079"/>
        <a:ext cx="6088818" cy="1592315"/>
      </dsp:txXfrm>
    </dsp:sp>
    <dsp:sp modelId="{46B31BEC-E613-430D-8BE3-65ACA38B1102}">
      <dsp:nvSpPr>
        <dsp:cNvPr id="0" name=""/>
        <dsp:cNvSpPr/>
      </dsp:nvSpPr>
      <dsp:spPr>
        <a:xfrm>
          <a:off x="0" y="3766576"/>
          <a:ext cx="6261100" cy="1764597"/>
        </a:xfrm>
        <a:prstGeom prst="roundRect">
          <a:avLst/>
        </a:prstGeom>
        <a:gradFill rotWithShape="0">
          <a:gsLst>
            <a:gs pos="0">
              <a:schemeClr val="accent2">
                <a:hueOff val="-4620091"/>
                <a:satOff val="-1603"/>
                <a:lumOff val="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-4620091"/>
                <a:satOff val="-1603"/>
                <a:lumOff val="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-4620091"/>
                <a:satOff val="-1603"/>
                <a:lumOff val="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300" kern="1200"/>
            <a:t>Dokáže skrýt informace do zvukové, síťové ale i textové stopy</a:t>
          </a:r>
          <a:endParaRPr lang="en-US" sz="3300" kern="1200"/>
        </a:p>
      </dsp:txBody>
      <dsp:txXfrm>
        <a:off x="86141" y="3852717"/>
        <a:ext cx="6088818" cy="15923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318D-D65C-4F69-B82D-ABCCB836D631}">
      <dsp:nvSpPr>
        <dsp:cNvPr id="0" name=""/>
        <dsp:cNvSpPr/>
      </dsp:nvSpPr>
      <dsp:spPr>
        <a:xfrm>
          <a:off x="0" y="439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882B1F2-DA0C-4C89-AA95-3724302FED0B}">
      <dsp:nvSpPr>
        <dsp:cNvPr id="0" name=""/>
        <dsp:cNvSpPr/>
      </dsp:nvSpPr>
      <dsp:spPr>
        <a:xfrm>
          <a:off x="0" y="439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u="sng" kern="1200" dirty="0">
              <a:solidFill>
                <a:schemeClr val="bg1"/>
              </a:solidFill>
            </a:rPr>
            <a:t>Symetrická kryptografie </a:t>
          </a:r>
          <a:endParaRPr lang="en-US" sz="3600" b="1" kern="1200" dirty="0">
            <a:solidFill>
              <a:schemeClr val="bg1"/>
            </a:solidFill>
          </a:endParaRPr>
        </a:p>
      </dsp:txBody>
      <dsp:txXfrm>
        <a:off x="0" y="439"/>
        <a:ext cx="10830641" cy="719596"/>
      </dsp:txXfrm>
    </dsp:sp>
    <dsp:sp modelId="{6DD5B323-71CC-4982-9A52-57A1CF60C754}">
      <dsp:nvSpPr>
        <dsp:cNvPr id="0" name=""/>
        <dsp:cNvSpPr/>
      </dsp:nvSpPr>
      <dsp:spPr>
        <a:xfrm>
          <a:off x="0" y="720036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F267DC4-0733-4A9E-B81E-C25CA71F83EC}">
      <dsp:nvSpPr>
        <dsp:cNvPr id="0" name=""/>
        <dsp:cNvSpPr/>
      </dsp:nvSpPr>
      <dsp:spPr>
        <a:xfrm>
          <a:off x="0" y="720036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1" kern="1200"/>
            <a:t>Stejný klíč</a:t>
          </a:r>
          <a:r>
            <a:rPr lang="cs-CZ" sz="2100" kern="1200"/>
            <a:t> používá pro šifrování i dešifrování zprávy.</a:t>
          </a:r>
          <a:endParaRPr lang="en-US" sz="2100" kern="1200"/>
        </a:p>
      </dsp:txBody>
      <dsp:txXfrm>
        <a:off x="0" y="720036"/>
        <a:ext cx="10830641" cy="719596"/>
      </dsp:txXfrm>
    </dsp:sp>
    <dsp:sp modelId="{E93385B7-123F-4446-934A-9019D7B10FD5}">
      <dsp:nvSpPr>
        <dsp:cNvPr id="0" name=""/>
        <dsp:cNvSpPr/>
      </dsp:nvSpPr>
      <dsp:spPr>
        <a:xfrm>
          <a:off x="0" y="1439633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35593D-3686-4C2D-AB45-3B940E040DB9}">
      <dsp:nvSpPr>
        <dsp:cNvPr id="0" name=""/>
        <dsp:cNvSpPr/>
      </dsp:nvSpPr>
      <dsp:spPr>
        <a:xfrm>
          <a:off x="0" y="1439633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Odesílatel zašifruje zprávu tajným klíčem a příjemce ji dešifruje tím stejným klíčem, který od odesílatele dostane</a:t>
          </a:r>
          <a:endParaRPr lang="en-US" sz="2100" kern="1200" dirty="0"/>
        </a:p>
      </dsp:txBody>
      <dsp:txXfrm>
        <a:off x="0" y="1439633"/>
        <a:ext cx="10830641" cy="719596"/>
      </dsp:txXfrm>
    </dsp:sp>
    <dsp:sp modelId="{23936B03-F9F2-4D1F-8F17-23B534986652}">
      <dsp:nvSpPr>
        <dsp:cNvPr id="0" name=""/>
        <dsp:cNvSpPr/>
      </dsp:nvSpPr>
      <dsp:spPr>
        <a:xfrm>
          <a:off x="0" y="2159229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5A1C9B-E99C-4EFF-91FC-D9C0DA21FEEB}">
      <dsp:nvSpPr>
        <dsp:cNvPr id="0" name=""/>
        <dsp:cNvSpPr/>
      </dsp:nvSpPr>
      <dsp:spPr>
        <a:xfrm>
          <a:off x="0" y="2159229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Tento způsob je dobrý pro šifrování velkého objemu datu</a:t>
          </a:r>
          <a:endParaRPr lang="en-US" sz="2100" kern="1200" dirty="0"/>
        </a:p>
      </dsp:txBody>
      <dsp:txXfrm>
        <a:off x="0" y="2159229"/>
        <a:ext cx="10830641" cy="719596"/>
      </dsp:txXfrm>
    </dsp:sp>
    <dsp:sp modelId="{C3A5B684-DEA1-46F5-B969-ADC7B716920A}">
      <dsp:nvSpPr>
        <dsp:cNvPr id="0" name=""/>
        <dsp:cNvSpPr/>
      </dsp:nvSpPr>
      <dsp:spPr>
        <a:xfrm>
          <a:off x="0" y="2878826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02728C7-62E1-415F-A34D-6CE274CA3D3D}">
      <dsp:nvSpPr>
        <dsp:cNvPr id="0" name=""/>
        <dsp:cNvSpPr/>
      </dsp:nvSpPr>
      <dsp:spPr>
        <a:xfrm>
          <a:off x="0" y="2878826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Nevýhoda je, že se klíč musí předat, tudíž je šance, že se dostane k někomu ke komu nemá</a:t>
          </a:r>
          <a:endParaRPr lang="en-US" sz="2100" kern="1200"/>
        </a:p>
      </dsp:txBody>
      <dsp:txXfrm>
        <a:off x="0" y="2878826"/>
        <a:ext cx="10830641" cy="7195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1318D-D65C-4F69-B82D-ABCCB836D631}">
      <dsp:nvSpPr>
        <dsp:cNvPr id="0" name=""/>
        <dsp:cNvSpPr/>
      </dsp:nvSpPr>
      <dsp:spPr>
        <a:xfrm>
          <a:off x="0" y="439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882B1F2-DA0C-4C89-AA95-3724302FED0B}">
      <dsp:nvSpPr>
        <dsp:cNvPr id="0" name=""/>
        <dsp:cNvSpPr/>
      </dsp:nvSpPr>
      <dsp:spPr>
        <a:xfrm>
          <a:off x="0" y="439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u="sng" kern="1200" dirty="0">
              <a:solidFill>
                <a:schemeClr val="bg1"/>
              </a:solidFill>
            </a:rPr>
            <a:t>Asymetrická kryptografie </a:t>
          </a:r>
          <a:endParaRPr lang="en-US" sz="3600" b="1" kern="1200" dirty="0">
            <a:solidFill>
              <a:schemeClr val="bg1"/>
            </a:solidFill>
          </a:endParaRPr>
        </a:p>
      </dsp:txBody>
      <dsp:txXfrm>
        <a:off x="0" y="439"/>
        <a:ext cx="10830641" cy="719596"/>
      </dsp:txXfrm>
    </dsp:sp>
    <dsp:sp modelId="{6DD5B323-71CC-4982-9A52-57A1CF60C754}">
      <dsp:nvSpPr>
        <dsp:cNvPr id="0" name=""/>
        <dsp:cNvSpPr/>
      </dsp:nvSpPr>
      <dsp:spPr>
        <a:xfrm>
          <a:off x="0" y="720036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F267DC4-0733-4A9E-B81E-C25CA71F83EC}">
      <dsp:nvSpPr>
        <dsp:cNvPr id="0" name=""/>
        <dsp:cNvSpPr/>
      </dsp:nvSpPr>
      <dsp:spPr>
        <a:xfrm>
          <a:off x="0" y="720036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b="0" kern="1200" dirty="0"/>
            <a:t>Používají se dva klíče –</a:t>
          </a:r>
          <a:r>
            <a:rPr lang="cs-CZ" sz="2100" b="1" kern="1200" dirty="0"/>
            <a:t> Veřejný </a:t>
          </a:r>
          <a:r>
            <a:rPr lang="cs-CZ" sz="2100" b="0" kern="1200" dirty="0"/>
            <a:t>pro šifrování –</a:t>
          </a:r>
          <a:r>
            <a:rPr lang="cs-CZ" sz="2100" b="1" kern="1200" dirty="0"/>
            <a:t> Soukromý </a:t>
          </a:r>
          <a:r>
            <a:rPr lang="cs-CZ" sz="2100" b="0" kern="1200" dirty="0"/>
            <a:t>pro dešifrování</a:t>
          </a:r>
          <a:endParaRPr lang="en-US" sz="2100" b="0" kern="1200" dirty="0"/>
        </a:p>
      </dsp:txBody>
      <dsp:txXfrm>
        <a:off x="0" y="720036"/>
        <a:ext cx="10830641" cy="719596"/>
      </dsp:txXfrm>
    </dsp:sp>
    <dsp:sp modelId="{E93385B7-123F-4446-934A-9019D7B10FD5}">
      <dsp:nvSpPr>
        <dsp:cNvPr id="0" name=""/>
        <dsp:cNvSpPr/>
      </dsp:nvSpPr>
      <dsp:spPr>
        <a:xfrm>
          <a:off x="0" y="1439633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35593D-3686-4C2D-AB45-3B940E040DB9}">
      <dsp:nvSpPr>
        <dsp:cNvPr id="0" name=""/>
        <dsp:cNvSpPr/>
      </dsp:nvSpPr>
      <dsp:spPr>
        <a:xfrm>
          <a:off x="0" y="1439633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Odesílatel zašifruje zprávu veřejným klíčem a příjemce ji dešifruje soukromým klíčem</a:t>
          </a:r>
          <a:endParaRPr lang="en-US" sz="2100" kern="1200" dirty="0"/>
        </a:p>
      </dsp:txBody>
      <dsp:txXfrm>
        <a:off x="0" y="1439633"/>
        <a:ext cx="10830641" cy="719596"/>
      </dsp:txXfrm>
    </dsp:sp>
    <dsp:sp modelId="{23936B03-F9F2-4D1F-8F17-23B534986652}">
      <dsp:nvSpPr>
        <dsp:cNvPr id="0" name=""/>
        <dsp:cNvSpPr/>
      </dsp:nvSpPr>
      <dsp:spPr>
        <a:xfrm>
          <a:off x="0" y="2159229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5A1C9B-E99C-4EFF-91FC-D9C0DA21FEEB}">
      <dsp:nvSpPr>
        <dsp:cNvPr id="0" name=""/>
        <dsp:cNvSpPr/>
      </dsp:nvSpPr>
      <dsp:spPr>
        <a:xfrm>
          <a:off x="0" y="2159229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Tento způsob je bezpečnější, protože se tajný klíč nemusí předávat</a:t>
          </a:r>
          <a:endParaRPr lang="en-US" sz="2100" kern="1200" dirty="0"/>
        </a:p>
      </dsp:txBody>
      <dsp:txXfrm>
        <a:off x="0" y="2159229"/>
        <a:ext cx="10830641" cy="719596"/>
      </dsp:txXfrm>
    </dsp:sp>
    <dsp:sp modelId="{C3A5B684-DEA1-46F5-B969-ADC7B716920A}">
      <dsp:nvSpPr>
        <dsp:cNvPr id="0" name=""/>
        <dsp:cNvSpPr/>
      </dsp:nvSpPr>
      <dsp:spPr>
        <a:xfrm>
          <a:off x="0" y="2878826"/>
          <a:ext cx="10830641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02728C7-62E1-415F-A34D-6CE274CA3D3D}">
      <dsp:nvSpPr>
        <dsp:cNvPr id="0" name=""/>
        <dsp:cNvSpPr/>
      </dsp:nvSpPr>
      <dsp:spPr>
        <a:xfrm>
          <a:off x="0" y="2878826"/>
          <a:ext cx="10830641" cy="7195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Nevhodný pro velké objemy dat a používá se složitější matematické operace </a:t>
          </a:r>
          <a:endParaRPr lang="en-US" sz="2100" kern="1200" dirty="0"/>
        </a:p>
      </dsp:txBody>
      <dsp:txXfrm>
        <a:off x="0" y="2878826"/>
        <a:ext cx="10830641" cy="7195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4D8EB-EAFB-415E-83D8-B1DBCF8B6D71}">
      <dsp:nvSpPr>
        <dsp:cNvPr id="0" name=""/>
        <dsp:cNvSpPr/>
      </dsp:nvSpPr>
      <dsp:spPr>
        <a:xfrm>
          <a:off x="0" y="680"/>
          <a:ext cx="62611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DB9D89-090E-4B33-A8FB-C51C554F638D}">
      <dsp:nvSpPr>
        <dsp:cNvPr id="0" name=""/>
        <dsp:cNvSpPr/>
      </dsp:nvSpPr>
      <dsp:spPr>
        <a:xfrm>
          <a:off x="0" y="680"/>
          <a:ext cx="6261100" cy="111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Algoritmy, který převede například soubor na pevně dlouhý řetězec znaků</a:t>
          </a:r>
          <a:endParaRPr lang="en-US" sz="2700" kern="1200"/>
        </a:p>
      </dsp:txBody>
      <dsp:txXfrm>
        <a:off x="0" y="680"/>
        <a:ext cx="6261100" cy="1115422"/>
      </dsp:txXfrm>
    </dsp:sp>
    <dsp:sp modelId="{C81F9A02-B3AC-485D-8CE9-F7FEF127E39A}">
      <dsp:nvSpPr>
        <dsp:cNvPr id="0" name=""/>
        <dsp:cNvSpPr/>
      </dsp:nvSpPr>
      <dsp:spPr>
        <a:xfrm>
          <a:off x="0" y="1116103"/>
          <a:ext cx="62611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B8FF487-B5D9-445A-B5BE-81C81AB59CCE}">
      <dsp:nvSpPr>
        <dsp:cNvPr id="0" name=""/>
        <dsp:cNvSpPr/>
      </dsp:nvSpPr>
      <dsp:spPr>
        <a:xfrm>
          <a:off x="0" y="1116103"/>
          <a:ext cx="6261100" cy="111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Slouží k ověření integrity</a:t>
          </a:r>
          <a:endParaRPr lang="en-US" sz="2700" kern="1200"/>
        </a:p>
      </dsp:txBody>
      <dsp:txXfrm>
        <a:off x="0" y="1116103"/>
        <a:ext cx="6261100" cy="1115422"/>
      </dsp:txXfrm>
    </dsp:sp>
    <dsp:sp modelId="{4F3F4478-D087-481D-8B17-5832360CE585}">
      <dsp:nvSpPr>
        <dsp:cNvPr id="0" name=""/>
        <dsp:cNvSpPr/>
      </dsp:nvSpPr>
      <dsp:spPr>
        <a:xfrm>
          <a:off x="0" y="2231526"/>
          <a:ext cx="6261100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72DE357-4F1D-4DAC-AF0C-EBE7FDC5CB93}">
      <dsp:nvSpPr>
        <dsp:cNvPr id="0" name=""/>
        <dsp:cNvSpPr/>
      </dsp:nvSpPr>
      <dsp:spPr>
        <a:xfrm>
          <a:off x="0" y="2231526"/>
          <a:ext cx="6261100" cy="111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Hash je vypočítán rychle i pro velké objemy dat</a:t>
          </a:r>
          <a:endParaRPr lang="en-US" sz="2700" kern="1200"/>
        </a:p>
      </dsp:txBody>
      <dsp:txXfrm>
        <a:off x="0" y="2231526"/>
        <a:ext cx="6261100" cy="1115422"/>
      </dsp:txXfrm>
    </dsp:sp>
    <dsp:sp modelId="{C8D5920A-8655-4B08-8FCF-7B7C390F6B65}">
      <dsp:nvSpPr>
        <dsp:cNvPr id="0" name=""/>
        <dsp:cNvSpPr/>
      </dsp:nvSpPr>
      <dsp:spPr>
        <a:xfrm>
          <a:off x="0" y="3346948"/>
          <a:ext cx="6261100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D45AA50-E30B-488A-A78B-9FC44B7E793E}">
      <dsp:nvSpPr>
        <dsp:cNvPr id="0" name=""/>
        <dsp:cNvSpPr/>
      </dsp:nvSpPr>
      <dsp:spPr>
        <a:xfrm>
          <a:off x="0" y="3346948"/>
          <a:ext cx="6261100" cy="111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Nemělo by být možné najít dva různé vstupy se stejným hashem</a:t>
          </a:r>
          <a:endParaRPr lang="en-US" sz="2700" kern="1200"/>
        </a:p>
      </dsp:txBody>
      <dsp:txXfrm>
        <a:off x="0" y="3346948"/>
        <a:ext cx="6261100" cy="1115422"/>
      </dsp:txXfrm>
    </dsp:sp>
    <dsp:sp modelId="{746AA75B-7843-4AD7-942B-CE5645AB397C}">
      <dsp:nvSpPr>
        <dsp:cNvPr id="0" name=""/>
        <dsp:cNvSpPr/>
      </dsp:nvSpPr>
      <dsp:spPr>
        <a:xfrm>
          <a:off x="0" y="4462371"/>
          <a:ext cx="6261100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DB58202-ACE9-4584-8A0E-AC6DDA458E80}">
      <dsp:nvSpPr>
        <dsp:cNvPr id="0" name=""/>
        <dsp:cNvSpPr/>
      </dsp:nvSpPr>
      <dsp:spPr>
        <a:xfrm>
          <a:off x="0" y="4462371"/>
          <a:ext cx="6261100" cy="11154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/>
            <a:t>Z hashe je těžké získat původní data</a:t>
          </a:r>
          <a:endParaRPr lang="en-US" sz="2700" kern="1200"/>
        </a:p>
      </dsp:txBody>
      <dsp:txXfrm>
        <a:off x="0" y="4462371"/>
        <a:ext cx="6261100" cy="11154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A6B58-A66B-4B28-903E-CF1041EDE193}">
      <dsp:nvSpPr>
        <dsp:cNvPr id="0" name=""/>
        <dsp:cNvSpPr/>
      </dsp:nvSpPr>
      <dsp:spPr>
        <a:xfrm>
          <a:off x="0" y="671521"/>
          <a:ext cx="3046117" cy="1934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A0428DE-107A-4200-B589-CBA510F17B0E}">
      <dsp:nvSpPr>
        <dsp:cNvPr id="0" name=""/>
        <dsp:cNvSpPr/>
      </dsp:nvSpPr>
      <dsp:spPr>
        <a:xfrm>
          <a:off x="338457" y="993056"/>
          <a:ext cx="3046117" cy="1934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Ověřuje autentičnost integrity dokumentů a zpráv</a:t>
          </a:r>
          <a:endParaRPr lang="en-US" sz="2500" kern="1200"/>
        </a:p>
      </dsp:txBody>
      <dsp:txXfrm>
        <a:off x="395110" y="1049709"/>
        <a:ext cx="2932811" cy="1820978"/>
      </dsp:txXfrm>
    </dsp:sp>
    <dsp:sp modelId="{8E4A8CDC-1FBD-41B2-91C7-394E250398C1}">
      <dsp:nvSpPr>
        <dsp:cNvPr id="0" name=""/>
        <dsp:cNvSpPr/>
      </dsp:nvSpPr>
      <dsp:spPr>
        <a:xfrm>
          <a:off x="3723032" y="671521"/>
          <a:ext cx="3046117" cy="1934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BEA9F16-262B-4151-BB19-58E5EE39A41D}">
      <dsp:nvSpPr>
        <dsp:cNvPr id="0" name=""/>
        <dsp:cNvSpPr/>
      </dsp:nvSpPr>
      <dsp:spPr>
        <a:xfrm>
          <a:off x="4061490" y="993056"/>
          <a:ext cx="3046117" cy="1934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Něco jako ruční podpis, ale s vyšší úrovní bezpečnosti</a:t>
          </a:r>
          <a:endParaRPr lang="en-US" sz="2500" kern="1200"/>
        </a:p>
      </dsp:txBody>
      <dsp:txXfrm>
        <a:off x="4118143" y="1049709"/>
        <a:ext cx="2932811" cy="1820978"/>
      </dsp:txXfrm>
    </dsp:sp>
    <dsp:sp modelId="{291265F7-FD0A-4502-A381-B006DE0C8C5D}">
      <dsp:nvSpPr>
        <dsp:cNvPr id="0" name=""/>
        <dsp:cNvSpPr/>
      </dsp:nvSpPr>
      <dsp:spPr>
        <a:xfrm>
          <a:off x="7446065" y="671521"/>
          <a:ext cx="3046117" cy="1934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A38ABF-60C3-4A26-96EE-2A7754C35AA4}">
      <dsp:nvSpPr>
        <dsp:cNvPr id="0" name=""/>
        <dsp:cNvSpPr/>
      </dsp:nvSpPr>
      <dsp:spPr>
        <a:xfrm>
          <a:off x="7784523" y="993056"/>
          <a:ext cx="3046117" cy="1934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Využívá hash a asymetrickou kryptografii</a:t>
          </a:r>
          <a:endParaRPr lang="en-US" sz="2500" kern="1200"/>
        </a:p>
      </dsp:txBody>
      <dsp:txXfrm>
        <a:off x="7841176" y="1049709"/>
        <a:ext cx="2932811" cy="1820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3/7/2025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Substitu%C4%8Dn%C3%AD_%C5%A1ifra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cs.wikipedia.org/wiki/Kryptoanal%C3%BDz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Transpozi%C4%8Dn%C3%AD_%C5%A1ifra" TargetMode="External"/><Relationship Id="rId5" Type="http://schemas.openxmlformats.org/officeDocument/2006/relationships/hyperlink" Target="https://cs.wikipedia.org/wiki/Kryptografie" TargetMode="External"/><Relationship Id="rId10" Type="http://schemas.openxmlformats.org/officeDocument/2006/relationships/hyperlink" Target="https://cs.wikipedia.org/wiki/Ha%C5%A1ovac%C3%AD_funkce" TargetMode="External"/><Relationship Id="rId4" Type="http://schemas.openxmlformats.org/officeDocument/2006/relationships/hyperlink" Target="https://cs.wikipedia.org/wiki/Steganografie" TargetMode="External"/><Relationship Id="rId9" Type="http://schemas.openxmlformats.org/officeDocument/2006/relationships/hyperlink" Target="https://cs.eitca.org/cybersecurity/eitc-is-ccf-classical-cryptography-fundamentals/history-of-cryptography/modular-arithmetic-and-historical-ciphers/what-is-a-substitution-cipher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EAF9A5-48A3-85E2-753E-103409312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3023540"/>
            <a:ext cx="8144134" cy="810920"/>
          </a:xfrm>
        </p:spPr>
        <p:txBody>
          <a:bodyPr/>
          <a:lstStyle/>
          <a:p>
            <a:r>
              <a:rPr lang="cs-CZ"/>
              <a:t>KRYPTOGRAFIE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A4D98A8-C16F-D367-9278-A3B20FE592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Novotný Filip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227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B0FA309-807F-4C17-98EF-A3BA7388E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642A87B-CAE9-4F8F-B293-28388E45D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8FA1749-B91A-40E7-AD01-0B9C9C6AF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B7A934F-FFF7-4353-83D3-4EF66E93E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700676C8-6DE8-47DD-9A23-D42063A12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29EC61D-4502-809E-26B1-F1859D14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3" y="2063262"/>
            <a:ext cx="4964567" cy="2661052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FFFFFF"/>
                </a:solidFill>
              </a:rPr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E23A53-C2E4-8392-8B57-B260151B7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7995" y="661106"/>
            <a:ext cx="6257362" cy="5503101"/>
          </a:xfrm>
        </p:spPr>
        <p:txBody>
          <a:bodyPr anchor="ctr">
            <a:normAutofit/>
          </a:bodyPr>
          <a:lstStyle/>
          <a:p>
            <a:r>
              <a:rPr lang="cs-CZ" sz="2000" dirty="0">
                <a:solidFill>
                  <a:srgbClr val="FFFFFF"/>
                </a:solidFill>
              </a:rPr>
              <a:t>Zdroje: </a:t>
            </a:r>
            <a:r>
              <a:rPr lang="cs-CZ" sz="2000" dirty="0">
                <a:solidFill>
                  <a:srgbClr val="FFFFFF"/>
                </a:solidFill>
                <a:hlinkClick r:id="rId4"/>
              </a:rPr>
              <a:t>https://cs.wikipedia.org/wiki/Steganografie</a:t>
            </a:r>
            <a:endParaRPr lang="cs-CZ" sz="2000" dirty="0">
              <a:solidFill>
                <a:srgbClr val="FFFFFF"/>
              </a:solidFill>
            </a:endParaRPr>
          </a:p>
          <a:p>
            <a:r>
              <a:rPr lang="cs-CZ" sz="2000" dirty="0">
                <a:solidFill>
                  <a:srgbClr val="FFFFFF"/>
                </a:solidFill>
                <a:hlinkClick r:id="rId5"/>
              </a:rPr>
              <a:t>https://cs.wikipedia.org/wiki/Kryptografie</a:t>
            </a:r>
            <a:endParaRPr lang="cs-CZ" sz="2000" dirty="0">
              <a:solidFill>
                <a:srgbClr val="FFFFFF"/>
              </a:solidFill>
            </a:endParaRPr>
          </a:p>
          <a:p>
            <a:r>
              <a:rPr lang="cs-CZ" sz="2000" b="1" dirty="0">
                <a:solidFill>
                  <a:srgbClr val="FFFFFF"/>
                </a:solidFill>
                <a:hlinkClick r:id="rId6"/>
              </a:rPr>
              <a:t>https://cs.wikipedia.org/wiki/Transpozi%C4%8Dn%C3%AD_%C5%A1ifra</a:t>
            </a:r>
            <a:endParaRPr lang="cs-CZ" sz="2000" b="1" dirty="0">
              <a:solidFill>
                <a:srgbClr val="FFFFFF"/>
              </a:solidFill>
            </a:endParaRPr>
          </a:p>
          <a:p>
            <a:r>
              <a:rPr lang="cs-CZ" sz="2000" b="1" dirty="0">
                <a:solidFill>
                  <a:srgbClr val="FFFFFF"/>
                </a:solidFill>
                <a:hlinkClick r:id="rId7"/>
              </a:rPr>
              <a:t>https://cs.wikipedia.org/wiki/Kryptoanal%C3%BDza</a:t>
            </a:r>
            <a:endParaRPr lang="cs-CZ" sz="2000" b="1" dirty="0">
              <a:solidFill>
                <a:srgbClr val="FFFFFF"/>
              </a:solidFill>
            </a:endParaRPr>
          </a:p>
          <a:p>
            <a:r>
              <a:rPr lang="cs-CZ" sz="2000" b="1" dirty="0">
                <a:solidFill>
                  <a:srgbClr val="FFFFFF"/>
                </a:solidFill>
                <a:hlinkClick r:id="rId8"/>
              </a:rPr>
              <a:t>https://cs.wikipedia.org/wiki/Substitu%C4%8Dn%C3%AD_%C5%A1ifra</a:t>
            </a:r>
            <a:endParaRPr lang="cs-CZ" sz="2000" b="1" dirty="0">
              <a:solidFill>
                <a:srgbClr val="FFFFFF"/>
              </a:solidFill>
            </a:endParaRPr>
          </a:p>
          <a:p>
            <a:r>
              <a:rPr lang="cs-CZ" sz="2000" b="1" dirty="0">
                <a:solidFill>
                  <a:srgbClr val="FFFFFF"/>
                </a:solidFill>
                <a:hlinkClick r:id="rId9"/>
              </a:rPr>
              <a:t>https://cs.eitca.org/cybersecurity/eitc-is-ccf-classical-cryptography-fundamentals/history-of-cryptography/modular-arithmetic-and-historical-ciphers/what-is-a-substitution-cipher/</a:t>
            </a:r>
            <a:endParaRPr lang="cs-CZ" sz="2000" b="1" dirty="0">
              <a:solidFill>
                <a:srgbClr val="FFFFFF"/>
              </a:solidFill>
            </a:endParaRPr>
          </a:p>
          <a:p>
            <a:r>
              <a:rPr lang="cs-CZ" sz="2000" b="1" dirty="0">
                <a:solidFill>
                  <a:srgbClr val="FFFFFF"/>
                </a:solidFill>
                <a:hlinkClick r:id="rId10"/>
              </a:rPr>
              <a:t>https://cs.wikipedia.org/wiki/Ha%C5%A1ovac%C3%AD_funkce</a:t>
            </a:r>
            <a:endParaRPr lang="cs-CZ" sz="2000" b="1" dirty="0">
              <a:solidFill>
                <a:srgbClr val="FFFFFF"/>
              </a:solidFill>
            </a:endParaRPr>
          </a:p>
          <a:p>
            <a:r>
              <a:rPr lang="cs-CZ" sz="2000" b="1" dirty="0">
                <a:solidFill>
                  <a:srgbClr val="FFFFFF"/>
                </a:solidFill>
              </a:rPr>
              <a:t>Chat GPT</a:t>
            </a:r>
          </a:p>
          <a:p>
            <a:endParaRPr lang="cs-CZ" sz="2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37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A4015A8-7657-18C7-9464-8BF594465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cs-CZ" sz="3700"/>
              <a:t>Co je to KRYPTOGRAFIE?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AD52B442-F8B3-6B95-4A2F-3D942AC7A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777952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34827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579BEC-7C55-DBDD-2349-2ABE3F84B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BD9817-FBB5-2D9F-0933-932D83121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cs-CZ" sz="3400"/>
              <a:t>Co je to KRYPTOANALÝZA?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15499C15-6209-795D-72B7-A338765608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19601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16436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985B7-ABA3-DC90-5F54-27A978982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0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1" name="Rectangle 12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14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23" name="Rectangle 16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C210470-2502-9B11-97B6-ED597120E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cs-CZ" sz="3400"/>
              <a:t>Co je to STEGANOGRAFIE?</a:t>
            </a:r>
          </a:p>
        </p:txBody>
      </p:sp>
      <p:graphicFrame>
        <p:nvGraphicFramePr>
          <p:cNvPr id="24" name="Zástupný obsah 2">
            <a:extLst>
              <a:ext uri="{FF2B5EF4-FFF2-40B4-BE49-F238E27FC236}">
                <a16:creationId xmlns:a16="http://schemas.microsoft.com/office/drawing/2014/main" id="{C5AE3711-D894-539E-9E39-EB4871CEC4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031608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50442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C5504655-9202-7C5B-8C42-B49CBECD255A}"/>
              </a:ext>
            </a:extLst>
          </p:cNvPr>
          <p:cNvSpPr txBox="1">
            <a:spLocks/>
          </p:cNvSpPr>
          <p:nvPr/>
        </p:nvSpPr>
        <p:spPr>
          <a:xfrm>
            <a:off x="294969" y="707923"/>
            <a:ext cx="11287432" cy="1126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200" dirty="0" err="1"/>
              <a:t>Symetrické</a:t>
            </a:r>
            <a:r>
              <a:rPr lang="en-US" sz="3200" dirty="0"/>
              <a:t> a </a:t>
            </a:r>
            <a:r>
              <a:rPr lang="en-US" sz="3200" dirty="0" err="1"/>
              <a:t>asymetrické</a:t>
            </a:r>
            <a:r>
              <a:rPr lang="en-US" sz="3200" dirty="0"/>
              <a:t> </a:t>
            </a:r>
            <a:r>
              <a:rPr lang="en-US" sz="3200" dirty="0" err="1"/>
              <a:t>šifrování</a:t>
            </a:r>
            <a:r>
              <a:rPr lang="en-US" sz="3200" dirty="0"/>
              <a:t> - KRYPTOGRAFIE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948122D7-11A7-066A-8DBC-1C51C0796C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39485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6688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50EA0-E835-FBB9-9090-90FB129DB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9F2889C3-7549-9876-FAFF-AE72051B04BD}"/>
              </a:ext>
            </a:extLst>
          </p:cNvPr>
          <p:cNvSpPr txBox="1">
            <a:spLocks/>
          </p:cNvSpPr>
          <p:nvPr/>
        </p:nvSpPr>
        <p:spPr>
          <a:xfrm>
            <a:off x="294969" y="707923"/>
            <a:ext cx="11287432" cy="1126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200" dirty="0" err="1"/>
              <a:t>Symetrické</a:t>
            </a:r>
            <a:r>
              <a:rPr lang="en-US" sz="3200" dirty="0"/>
              <a:t> a </a:t>
            </a:r>
            <a:r>
              <a:rPr lang="en-US" sz="3200" dirty="0" err="1"/>
              <a:t>asymetrické</a:t>
            </a:r>
            <a:r>
              <a:rPr lang="en-US" sz="3200" dirty="0"/>
              <a:t> </a:t>
            </a:r>
            <a:r>
              <a:rPr lang="en-US" sz="3200" dirty="0" err="1"/>
              <a:t>šifrování</a:t>
            </a:r>
            <a:r>
              <a:rPr lang="en-US" sz="3200" dirty="0"/>
              <a:t> - KRYPTOGRAFIE</a:t>
            </a:r>
          </a:p>
        </p:txBody>
      </p:sp>
      <p:graphicFrame>
        <p:nvGraphicFramePr>
          <p:cNvPr id="6" name="Zástupný obsah 2">
            <a:extLst>
              <a:ext uri="{FF2B5EF4-FFF2-40B4-BE49-F238E27FC236}">
                <a16:creationId xmlns:a16="http://schemas.microsoft.com/office/drawing/2014/main" id="{296413E3-B00E-0579-C6C9-BD83DFA0FC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178563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8106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485FFDC-0CAD-450C-A1F1-75E392CC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9672BDB-4ABD-40E5-A8B8-F7340E3BD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1FA2BC7-3F19-4E1C-B3D1-19995D9F6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62FF40B5-1E36-4442-8D28-D1AA571AD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66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3C09592-2DB2-47C0-A5CB-BD39288D1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3C52676-5661-E2C1-6F2A-7500282FC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2063262"/>
            <a:ext cx="3739279" cy="2661052"/>
          </a:xfrm>
        </p:spPr>
        <p:txBody>
          <a:bodyPr>
            <a:normAutofit/>
          </a:bodyPr>
          <a:lstStyle/>
          <a:p>
            <a:pPr algn="r"/>
            <a:r>
              <a:rPr lang="cs-CZ" sz="4400"/>
              <a:t>Hashování</a:t>
            </a:r>
          </a:p>
        </p:txBody>
      </p:sp>
      <p:graphicFrame>
        <p:nvGraphicFramePr>
          <p:cNvPr id="18" name="Zástupný obsah 2">
            <a:extLst>
              <a:ext uri="{FF2B5EF4-FFF2-40B4-BE49-F238E27FC236}">
                <a16:creationId xmlns:a16="http://schemas.microsoft.com/office/drawing/2014/main" id="{C9B213A7-975E-48DB-8C47-E37F90C464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231200"/>
              </p:ext>
            </p:extLst>
          </p:nvPr>
        </p:nvGraphicFramePr>
        <p:xfrm>
          <a:off x="5284788" y="639763"/>
          <a:ext cx="6261100" cy="557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34095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AB7E86-E77E-9683-5869-0CB2488B5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Substituční a transpoziční šifry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4F2593-3B2F-04D2-7D79-359B9750B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3935"/>
            <a:ext cx="9613861" cy="4552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u="sng" dirty="0">
                <a:solidFill>
                  <a:schemeClr val="bg1"/>
                </a:solidFill>
              </a:rPr>
              <a:t>Substituční šifry</a:t>
            </a:r>
          </a:p>
          <a:p>
            <a:r>
              <a:rPr lang="cs-CZ" dirty="0"/>
              <a:t>Nahrazují znaky jinými znaky</a:t>
            </a:r>
          </a:p>
          <a:p>
            <a:r>
              <a:rPr lang="cs-CZ" dirty="0"/>
              <a:t>Je více druhů substitučních šifer (Caesarova, </a:t>
            </a:r>
            <a:r>
              <a:rPr lang="cs-CZ" dirty="0" err="1"/>
              <a:t>Vigenerova</a:t>
            </a:r>
            <a:r>
              <a:rPr lang="cs-CZ" dirty="0"/>
              <a:t>…)</a:t>
            </a:r>
          </a:p>
          <a:p>
            <a:r>
              <a:rPr lang="cs-CZ" dirty="0"/>
              <a:t>Většina jednoduchých substitučních šifer je náchylná na frekvenční analýzu</a:t>
            </a:r>
          </a:p>
          <a:p>
            <a:pPr marL="0" indent="0">
              <a:buNone/>
            </a:pPr>
            <a:r>
              <a:rPr lang="cs-CZ" sz="3200" b="1" u="sng" dirty="0">
                <a:solidFill>
                  <a:schemeClr val="bg1"/>
                </a:solidFill>
              </a:rPr>
              <a:t>Transpoziční šifry</a:t>
            </a:r>
          </a:p>
          <a:p>
            <a:r>
              <a:rPr lang="cs-CZ" dirty="0"/>
              <a:t>Nemění znaky, ale jejich pořadí</a:t>
            </a:r>
          </a:p>
          <a:p>
            <a:r>
              <a:rPr lang="cs-CZ" dirty="0"/>
              <a:t>Je více druhů substitučních šifer (</a:t>
            </a:r>
            <a:r>
              <a:rPr lang="cs-CZ" dirty="0" err="1"/>
              <a:t>Rail</a:t>
            </a:r>
            <a:r>
              <a:rPr lang="cs-CZ" dirty="0"/>
              <a:t> Fence, Route…)</a:t>
            </a:r>
          </a:p>
          <a:p>
            <a:pPr marL="0" indent="0">
              <a:buNone/>
            </a:pPr>
            <a:r>
              <a:rPr lang="cs-CZ" sz="3200" b="1" u="sng" dirty="0">
                <a:solidFill>
                  <a:schemeClr val="bg1"/>
                </a:solidFill>
              </a:rPr>
              <a:t>Existují i kombinace šifer (</a:t>
            </a:r>
            <a:r>
              <a:rPr lang="cs-CZ" sz="3200" b="1" u="sng" dirty="0" err="1">
                <a:solidFill>
                  <a:schemeClr val="bg1"/>
                </a:solidFill>
              </a:rPr>
              <a:t>Hillova</a:t>
            </a:r>
            <a:r>
              <a:rPr lang="cs-CZ" sz="3200" b="1" u="sng" dirty="0">
                <a:solidFill>
                  <a:schemeClr val="bg1"/>
                </a:solidFill>
              </a:rPr>
              <a:t>,…)</a:t>
            </a:r>
          </a:p>
          <a:p>
            <a:endParaRPr lang="cs-CZ" dirty="0"/>
          </a:p>
          <a:p>
            <a:endParaRPr lang="cs-CZ" dirty="0">
              <a:solidFill>
                <a:schemeClr val="bg1"/>
              </a:solidFill>
            </a:endParaRPr>
          </a:p>
          <a:p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2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CFBF54-D690-B479-4A37-DB08A3C2E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>
            <a:normAutofit/>
          </a:bodyPr>
          <a:lstStyle/>
          <a:p>
            <a:r>
              <a:rPr lang="cs-CZ" dirty="0"/>
              <a:t>Digitální podpis</a:t>
            </a:r>
          </a:p>
        </p:txBody>
      </p:sp>
      <p:graphicFrame>
        <p:nvGraphicFramePr>
          <p:cNvPr id="7" name="Zástupný obsah 2">
            <a:extLst>
              <a:ext uri="{FF2B5EF4-FFF2-40B4-BE49-F238E27FC236}">
                <a16:creationId xmlns:a16="http://schemas.microsoft.com/office/drawing/2014/main" id="{077EC88D-5E77-40B1-E975-BBE52E8096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1223"/>
              </p:ext>
            </p:extLst>
          </p:nvPr>
        </p:nvGraphicFramePr>
        <p:xfrm>
          <a:off x="681037" y="2336800"/>
          <a:ext cx="10830641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5716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0538015894D74CAC2D0BFF11C51C60" ma:contentTypeVersion="5" ma:contentTypeDescription="Vytvoří nový dokument" ma:contentTypeScope="" ma:versionID="2b5f1f3f0169a66e5e02363df2578668">
  <xsd:schema xmlns:xsd="http://www.w3.org/2001/XMLSchema" xmlns:xs="http://www.w3.org/2001/XMLSchema" xmlns:p="http://schemas.microsoft.com/office/2006/metadata/properties" xmlns:ns2="6bb66725-957e-4f3f-b3f8-9dda4fa8314b" targetNamespace="http://schemas.microsoft.com/office/2006/metadata/properties" ma:root="true" ma:fieldsID="e2e8db19de330f203ab41d94e9c02019" ns2:_="">
    <xsd:import namespace="6bb66725-957e-4f3f-b3f8-9dda4fa8314b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66725-957e-4f3f-b3f8-9dda4fa8314b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6bb66725-957e-4f3f-b3f8-9dda4fa8314b" xsi:nil="true"/>
  </documentManagement>
</p:properties>
</file>

<file path=customXml/itemProps1.xml><?xml version="1.0" encoding="utf-8"?>
<ds:datastoreItem xmlns:ds="http://schemas.openxmlformats.org/officeDocument/2006/customXml" ds:itemID="{9461F76A-01F7-4201-94AA-F30672869247}"/>
</file>

<file path=customXml/itemProps2.xml><?xml version="1.0" encoding="utf-8"?>
<ds:datastoreItem xmlns:ds="http://schemas.openxmlformats.org/officeDocument/2006/customXml" ds:itemID="{766A97E7-BB5A-4E80-A549-0235F2AAC601}"/>
</file>

<file path=customXml/itemProps3.xml><?xml version="1.0" encoding="utf-8"?>
<ds:datastoreItem xmlns:ds="http://schemas.openxmlformats.org/officeDocument/2006/customXml" ds:itemID="{CFDF6AFE-A0F0-435E-AD90-820B21805460}"/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47</TotalTime>
  <Words>461</Words>
  <Application>Microsoft Office PowerPoint</Application>
  <PresentationFormat>Širokoúhlá obrazovka</PresentationFormat>
  <Paragraphs>57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Berlín</vt:lpstr>
      <vt:lpstr>KRYPTOGRAFIE</vt:lpstr>
      <vt:lpstr>Co je to KRYPTOGRAFIE?</vt:lpstr>
      <vt:lpstr>Co je to KRYPTOANALÝZA?</vt:lpstr>
      <vt:lpstr>Co je to STEGANOGRAFIE?</vt:lpstr>
      <vt:lpstr>Prezentace aplikace PowerPoint</vt:lpstr>
      <vt:lpstr>Prezentace aplikace PowerPoint</vt:lpstr>
      <vt:lpstr>Hashování</vt:lpstr>
      <vt:lpstr>Substituční a transpoziční šifry</vt:lpstr>
      <vt:lpstr>Digitální podpis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Novotný Filip (4TA)</dc:creator>
  <cp:lastModifiedBy>Novotný Filip (4TA)</cp:lastModifiedBy>
  <cp:revision>1</cp:revision>
  <dcterms:created xsi:type="dcterms:W3CDTF">2025-03-07T09:48:46Z</dcterms:created>
  <dcterms:modified xsi:type="dcterms:W3CDTF">2025-03-07T10:36:40Z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0x0101001A0538015894D74CAC2D0BFF11C51C60</vt:lpwstr>
  </property>
</Properties>
</file>